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21.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7.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41.png" ContentType="image/png"/>
  <Override PartName="/ppt/media/image36.png" ContentType="image/png"/>
  <Override PartName="/ppt/media/image32.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24.png" ContentType="image/png"/>
  <Override PartName="/ppt/media/image37.png" ContentType="image/png"/>
  <Override PartName="/ppt/media/image22.png" ContentType="image/png"/>
  <Override PartName="/ppt/media/image31.png" ContentType="image/png"/>
  <Override PartName="/ppt/media/image20.png" ContentType="image/png"/>
  <Override PartName="/ppt/media/image29.jpeg" ContentType="image/jpe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1.jpeg" ContentType="image/jpe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40.png" ContentType="image/png"/>
  <Override PartName="/ppt/media/image8.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jpeg" ContentType="image/jpeg"/>
  <Override PartName="/ppt/media/image2.png" ContentType="image/png"/>
  <Override PartName="/ppt/media/image11.png" ContentType="image/png"/>
  <Override PartName="/ppt/media/image1.png" ContentType="image/pn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PlaceHolder 1"/>
          <p:cNvSpPr>
            <a:spLocks noGrp="1"/>
          </p:cNvSpPr>
          <p:nvPr>
            <p:ph type="body"/>
          </p:nvPr>
        </p:nvSpPr>
        <p:spPr>
          <a:xfrm>
            <a:off x="777240" y="4777560"/>
            <a:ext cx="6217560" cy="4525920"/>
          </a:xfrm>
          <a:prstGeom prst="rect">
            <a:avLst/>
          </a:prstGeom>
        </p:spPr>
        <p:txBody>
          <a:bodyPr lIns="0" rIns="0" tIns="0" bIns="0"/>
          <a:p>
            <a:r>
              <a:rPr lang="en-US" sz="2000">
                <a:latin typeface="Arial"/>
              </a:rPr>
              <a:t>Click to edit the notes format</a:t>
            </a:r>
            <a:endParaRPr/>
          </a:p>
        </p:txBody>
      </p:sp>
      <p:sp>
        <p:nvSpPr>
          <p:cNvPr id="242" name="PlaceHolder 2"/>
          <p:cNvSpPr>
            <a:spLocks noGrp="1"/>
          </p:cNvSpPr>
          <p:nvPr>
            <p:ph type="hdr"/>
          </p:nvPr>
        </p:nvSpPr>
        <p:spPr>
          <a:xfrm>
            <a:off x="0" y="0"/>
            <a:ext cx="3372840" cy="502560"/>
          </a:xfrm>
          <a:prstGeom prst="rect">
            <a:avLst/>
          </a:prstGeom>
        </p:spPr>
        <p:txBody>
          <a:bodyPr lIns="0" rIns="0" tIns="0" bIns="0"/>
          <a:p>
            <a:r>
              <a:rPr lang="en-US" sz="1400">
                <a:latin typeface="Times New Roman"/>
              </a:rPr>
              <a:t>&lt;header&gt;</a:t>
            </a:r>
            <a:endParaRPr/>
          </a:p>
        </p:txBody>
      </p:sp>
      <p:sp>
        <p:nvSpPr>
          <p:cNvPr id="243" name="PlaceHolder 3"/>
          <p:cNvSpPr>
            <a:spLocks noGrp="1"/>
          </p:cNvSpPr>
          <p:nvPr>
            <p:ph type="dt"/>
          </p:nvPr>
        </p:nvSpPr>
        <p:spPr>
          <a:xfrm>
            <a:off x="4399200" y="0"/>
            <a:ext cx="3372840" cy="502560"/>
          </a:xfrm>
          <a:prstGeom prst="rect">
            <a:avLst/>
          </a:prstGeom>
        </p:spPr>
        <p:txBody>
          <a:bodyPr lIns="0" rIns="0" tIns="0" bIns="0"/>
          <a:p>
            <a:pPr algn="r"/>
            <a:r>
              <a:rPr lang="en-US" sz="1400">
                <a:latin typeface="Times New Roman"/>
              </a:rPr>
              <a:t>&lt;date/time&gt;</a:t>
            </a:r>
            <a:endParaRPr/>
          </a:p>
        </p:txBody>
      </p:sp>
      <p:sp>
        <p:nvSpPr>
          <p:cNvPr id="244" name="PlaceHolder 4"/>
          <p:cNvSpPr>
            <a:spLocks noGrp="1"/>
          </p:cNvSpPr>
          <p:nvPr>
            <p:ph type="ftr"/>
          </p:nvPr>
        </p:nvSpPr>
        <p:spPr>
          <a:xfrm>
            <a:off x="0" y="9555480"/>
            <a:ext cx="3372840" cy="502560"/>
          </a:xfrm>
          <a:prstGeom prst="rect">
            <a:avLst/>
          </a:prstGeom>
        </p:spPr>
        <p:txBody>
          <a:bodyPr lIns="0" rIns="0" tIns="0" bIns="0" anchor="b"/>
          <a:p>
            <a:r>
              <a:rPr lang="en-US" sz="1400">
                <a:latin typeface="Times New Roman"/>
              </a:rPr>
              <a:t>&lt;footer&gt;</a:t>
            </a:r>
            <a:endParaRPr/>
          </a:p>
        </p:txBody>
      </p:sp>
      <p:sp>
        <p:nvSpPr>
          <p:cNvPr id="245" name="PlaceHolder 5"/>
          <p:cNvSpPr>
            <a:spLocks noGrp="1"/>
          </p:cNvSpPr>
          <p:nvPr>
            <p:ph type="sldNum"/>
          </p:nvPr>
        </p:nvSpPr>
        <p:spPr>
          <a:xfrm>
            <a:off x="4399200" y="9555480"/>
            <a:ext cx="3372840" cy="502560"/>
          </a:xfrm>
          <a:prstGeom prst="rect">
            <a:avLst/>
          </a:prstGeom>
        </p:spPr>
        <p:txBody>
          <a:bodyPr lIns="0" rIns="0" tIns="0" bIns="0" anchor="b"/>
          <a:p>
            <a:pPr algn="r"/>
            <a:fld id="{11DF6FD8-3EA4-4959-A44D-F377C0705B80}" type="slidenum">
              <a:rPr lang="en-US" sz="1400">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9" name="PlaceHolder 1"/>
          <p:cNvSpPr>
            <a:spLocks noGrp="1"/>
          </p:cNvSpPr>
          <p:nvPr>
            <p:ph type="body"/>
          </p:nvPr>
        </p:nvSpPr>
        <p:spPr>
          <a:xfrm>
            <a:off x="777240" y="4777560"/>
            <a:ext cx="6216840" cy="4525200"/>
          </a:xfrm>
          <a:prstGeom prst="rect">
            <a:avLst/>
          </a:prstGeom>
        </p:spPr>
        <p:txBody>
          <a:bodyPr lIns="0" rIns="0" tIns="0" bIns="0"/>
          <a:p>
            <a:r>
              <a:rPr lang="en-US" sz="2000" strike="noStrike">
                <a:solidFill>
                  <a:srgbClr val="000000"/>
                </a:solidFill>
                <a:latin typeface="Arial"/>
                <a:ea typeface="Droid Sans Fallback"/>
              </a:rPr>
              <a:t>Subject of the talk is: </a:t>
            </a:r>
            <a:r>
              <a:rPr b="1" lang="en-US" sz="2000" strike="noStrike">
                <a:solidFill>
                  <a:srgbClr val="000000"/>
                </a:solidFill>
                <a:latin typeface="Arial"/>
                <a:ea typeface="Droid Sans Fallback"/>
              </a:rPr>
              <a:t>taking back your data with ownCloud 7</a:t>
            </a:r>
            <a:endParaRPr/>
          </a:p>
          <a:p>
            <a:r>
              <a:rPr lang="en-US" sz="2000" strike="noStrike">
                <a:solidFill>
                  <a:srgbClr val="000000"/>
                </a:solidFill>
                <a:latin typeface="Arial"/>
                <a:ea typeface="Droid Sans Fallback"/>
              </a:rPr>
              <a:t>Depending on your audience, you can choose to remove the developer section.</a:t>
            </a:r>
            <a:endParaRPr/>
          </a:p>
          <a:p>
            <a:r>
              <a:rPr lang="en-US" sz="2000" strike="noStrike">
                <a:solidFill>
                  <a:srgbClr val="000000"/>
                </a:solidFill>
                <a:latin typeface="Arial"/>
                <a:ea typeface="Droid Sans Fallback"/>
              </a:rPr>
              <a:t>If you want to make sure you fill your time slot (if you have, for example, 30 minutes to talk and you are worried you don't have enough to fill the time) just add some more screen shots at the end! You can tell people they can ask questions while you go over the screenshots.</a:t>
            </a:r>
            <a:endParaRPr/>
          </a:p>
        </p:txBody>
      </p:sp>
      <p:sp>
        <p:nvSpPr>
          <p:cNvPr id="300" name="CustomShape 2"/>
          <p:cNvSpPr/>
          <p:nvPr/>
        </p:nvSpPr>
        <p:spPr>
          <a:xfrm>
            <a:off x="777600" y="4777560"/>
            <a:ext cx="6216840" cy="4525200"/>
          </a:xfrm>
          <a:prstGeom prst="rect">
            <a:avLst/>
          </a:prstGeom>
          <a:noFill/>
          <a:ln>
            <a:noFill/>
          </a:ln>
        </p:spPr>
        <p:style>
          <a:lnRef idx="0"/>
          <a:fillRef idx="0"/>
          <a:effectRef idx="0"/>
          <a:fontRef idx="minor"/>
        </p:style>
      </p:sp>
      <p:sp>
        <p:nvSpPr>
          <p:cNvPr id="301" name="CustomShape 3"/>
          <p:cNvSpPr/>
          <p:nvPr/>
        </p:nvSpPr>
        <p:spPr>
          <a:xfrm>
            <a:off x="777600" y="4777560"/>
            <a:ext cx="6216840" cy="4525200"/>
          </a:xfrm>
          <a:prstGeom prst="rect">
            <a:avLst/>
          </a:pr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0" name="PlaceHolder 1"/>
          <p:cNvSpPr>
            <a:spLocks noGrp="1"/>
          </p:cNvSpPr>
          <p:nvPr>
            <p:ph type="body"/>
          </p:nvPr>
        </p:nvSpPr>
        <p:spPr>
          <a:xfrm>
            <a:off x="685800" y="4343400"/>
            <a:ext cx="5485320" cy="4205520"/>
          </a:xfrm>
          <a:prstGeom prst="rect">
            <a:avLst/>
          </a:prstGeom>
        </p:spPr>
        <p:txBody>
          <a:bodyPr lIns="0" rIns="0" tIns="0" bIns="0"/>
          <a:p>
            <a:r>
              <a:rPr lang="en-US" sz="2000" strike="noStrike">
                <a:solidFill>
                  <a:srgbClr val="000000"/>
                </a:solidFill>
                <a:latin typeface="Arial"/>
                <a:ea typeface="Droid Sans Fallback"/>
              </a:rPr>
              <a:t>ownCloud 6 introduced collaborative document editing and we have now added one important feature to that: ownCloud can automatically convert </a:t>
            </a:r>
            <a:r>
              <a:rPr b="1" lang="en-US" sz="2000" strike="noStrike">
                <a:solidFill>
                  <a:srgbClr val="000000"/>
                </a:solidFill>
                <a:latin typeface="Arial"/>
                <a:ea typeface="Droid Sans Fallback"/>
              </a:rPr>
              <a:t>Microsoft Word documents</a:t>
            </a:r>
            <a:r>
              <a:rPr lang="en-US" sz="2000" strike="noStrike">
                <a:solidFill>
                  <a:srgbClr val="000000"/>
                </a:solidFill>
                <a:latin typeface="Arial"/>
                <a:ea typeface="Droid Sans Fallback"/>
              </a:rPr>
              <a:t> to ODF and back after editing.</a:t>
            </a:r>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1"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There is more</a:t>
            </a:r>
            <a:endParaRPr/>
          </a:p>
          <a:p>
            <a:r>
              <a:rPr lang="en-US" sz="2000" strike="noStrike">
                <a:latin typeface="Arial"/>
              </a:rPr>
              <a:t>There have been more improvements. We've introduced a </a:t>
            </a:r>
            <a:r>
              <a:rPr b="1" lang="en-US" sz="2000" strike="noStrike">
                <a:latin typeface="Arial"/>
              </a:rPr>
              <a:t>mobile interface</a:t>
            </a:r>
            <a:r>
              <a:rPr lang="en-US" sz="2000" strike="noStrike">
                <a:latin typeface="Arial"/>
              </a:rPr>
              <a:t>, </a:t>
            </a:r>
            <a:r>
              <a:rPr b="1" lang="en-US" sz="2000" strike="noStrike">
                <a:latin typeface="Arial"/>
              </a:rPr>
              <a:t>performance</a:t>
            </a:r>
            <a:r>
              <a:rPr lang="en-US" sz="2000" strike="noStrike">
                <a:latin typeface="Arial"/>
              </a:rPr>
              <a:t> and user interface improvements all over and the ownCloud apps bundled with ownCloud 7 are more awesome than ever.</a:t>
            </a:r>
            <a:endParaRPr/>
          </a:p>
          <a:p>
            <a:r>
              <a:rPr lang="en-US" sz="2000" strike="noStrike">
                <a:latin typeface="Arial"/>
              </a:rPr>
              <a:t>On </a:t>
            </a:r>
            <a:r>
              <a:rPr b="1" lang="en-US" sz="2000" strike="noStrike">
                <a:latin typeface="Arial"/>
              </a:rPr>
              <a:t>apps.ownCloud.com</a:t>
            </a:r>
            <a:r>
              <a:rPr lang="en-US" sz="2000" strike="noStrike">
                <a:latin typeface="Arial"/>
              </a:rPr>
              <a:t> is already a bunch of updated ownCloud 7 apps, including a much improved new Tasks app and Passman, a password manager.</a:t>
            </a:r>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Administrators</a:t>
            </a:r>
            <a:endParaRPr/>
          </a:p>
          <a:p>
            <a:r>
              <a:rPr lang="en-US" sz="2000" strike="noStrike">
                <a:latin typeface="Arial"/>
              </a:rPr>
              <a:t>The key for ownCloud is control over your data, so it should not be a big surprise that ownCloud 7 introduces more finegrained control over the ownCloud server.</a:t>
            </a:r>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Editable email templates and configuration</a:t>
            </a:r>
            <a:endParaRPr/>
          </a:p>
          <a:p>
            <a:r>
              <a:rPr lang="en-US" sz="2000" strike="noStrike">
                <a:latin typeface="Arial"/>
              </a:rPr>
              <a:t>ownCloud 7 introduces an easy way to </a:t>
            </a:r>
            <a:r>
              <a:rPr b="1" lang="en-US" sz="2000" strike="noStrike">
                <a:latin typeface="Arial"/>
              </a:rPr>
              <a:t>edit the templates of emails</a:t>
            </a:r>
            <a:r>
              <a:rPr lang="en-US" sz="2000" strike="noStrike">
                <a:latin typeface="Arial"/>
              </a:rPr>
              <a:t> send by ownCloud 7 for password recovery and sending shared files and links. New is also a graphical interface for easily </a:t>
            </a:r>
            <a:r>
              <a:rPr b="1" lang="en-US" sz="2000" strike="noStrike">
                <a:latin typeface="Arial"/>
              </a:rPr>
              <a:t>configuring SMTP</a:t>
            </a:r>
            <a:r>
              <a:rPr lang="en-US" sz="2000" strike="noStrike">
                <a:latin typeface="Arial"/>
              </a:rPr>
              <a:t>.</a:t>
            </a:r>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4"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Control over sharing</a:t>
            </a:r>
            <a:endParaRPr/>
          </a:p>
          <a:p>
            <a:r>
              <a:rPr lang="en-US" sz="2000" strike="noStrike">
                <a:latin typeface="Arial"/>
              </a:rPr>
              <a:t>ownCloud administrators can now force users to set a password shen they create shared links. They can also set a default Maximum Expiration time on links and enforce it if they want to. Last but not least, sharing can be enabled or disabled depending on group membership.</a:t>
            </a:r>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User management</a:t>
            </a:r>
            <a:endParaRPr/>
          </a:p>
          <a:p>
            <a:r>
              <a:rPr lang="en-US" sz="2000" strike="noStrike">
                <a:latin typeface="Arial"/>
              </a:rPr>
              <a:t>There have been many improvements to user management. Not only does the management interface provide </a:t>
            </a:r>
            <a:r>
              <a:rPr b="1" lang="en-US" sz="2000" strike="noStrike">
                <a:latin typeface="Arial"/>
              </a:rPr>
              <a:t>more information</a:t>
            </a:r>
            <a:r>
              <a:rPr lang="en-US" sz="2000" strike="noStrike">
                <a:latin typeface="Arial"/>
              </a:rPr>
              <a:t> like storage location, last login time and more in a single, scrolling list, it is easier to find users thanks to the filtering by group or by an arbitrary text. Installations using LDAP will benefit from much improved performance.</a:t>
            </a:r>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6"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Object storage, external storage</a:t>
            </a:r>
            <a:endParaRPr/>
          </a:p>
          <a:p>
            <a:r>
              <a:rPr lang="en-US" sz="2000" strike="noStrike">
                <a:latin typeface="Arial"/>
              </a:rPr>
              <a:t>ownCloud can now use object storage like </a:t>
            </a:r>
            <a:r>
              <a:rPr b="1" lang="en-US" sz="2000" strike="noStrike">
                <a:latin typeface="Arial"/>
              </a:rPr>
              <a:t>Swift as primary storage</a:t>
            </a:r>
            <a:r>
              <a:rPr lang="en-US" sz="2000" strike="noStrike">
                <a:latin typeface="Arial"/>
              </a:rPr>
              <a:t>. Admins can also decide if and </a:t>
            </a:r>
            <a:r>
              <a:rPr b="1" lang="en-US" sz="2000" strike="noStrike">
                <a:latin typeface="Arial"/>
              </a:rPr>
              <a:t>what types of external storage</a:t>
            </a:r>
            <a:r>
              <a:rPr lang="en-US" sz="2000" strike="noStrike">
                <a:latin typeface="Arial"/>
              </a:rPr>
              <a:t> users can add and how it </a:t>
            </a:r>
            <a:r>
              <a:rPr b="1" lang="en-US" sz="2000" strike="noStrike">
                <a:latin typeface="Arial"/>
              </a:rPr>
              <a:t>counts against their storage limit</a:t>
            </a:r>
            <a:r>
              <a:rPr lang="en-US" sz="2000" strike="noStrike">
                <a:latin typeface="Arial"/>
              </a:rPr>
              <a:t> calculation.</a:t>
            </a:r>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For developers</a:t>
            </a:r>
            <a:endParaRPr/>
          </a:p>
          <a:p>
            <a:r>
              <a:rPr lang="en-US" sz="2000" strike="noStrike">
                <a:latin typeface="Arial"/>
              </a:rPr>
              <a:t>ownCloud 7 also brings new features to developers. There are three kinds of developers who will enjoy what is new in ownCloud 7: ownCloud App developers, developers of third-party applications connecting to ownCloud and of course everybody who wants to improve ownCloud itself.</a:t>
            </a:r>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App developers</a:t>
            </a:r>
            <a:endParaRPr/>
          </a:p>
          <a:p>
            <a:r>
              <a:rPr lang="en-US" sz="2000" strike="noStrike">
                <a:latin typeface="Arial"/>
              </a:rPr>
              <a:t>If you want to develop an ownCloud app, you will appreciate the improvements to the app framework. The introduction of a </a:t>
            </a:r>
            <a:r>
              <a:rPr b="1" lang="en-US" sz="2000" strike="noStrike">
                <a:latin typeface="Arial"/>
              </a:rPr>
              <a:t>simple database layer</a:t>
            </a:r>
            <a:r>
              <a:rPr lang="en-US" sz="2000" strike="noStrike">
                <a:latin typeface="Arial"/>
              </a:rPr>
              <a:t> makes it easier to store and retrieve data and the improved interface for creating controler classes saves you time as well. Advanced database work will benefit from the support for sockets. We also introduced an easy </a:t>
            </a:r>
            <a:r>
              <a:rPr b="1" lang="en-US" sz="2000" strike="noStrike">
                <a:latin typeface="Arial"/>
              </a:rPr>
              <a:t>CORS implementation</a:t>
            </a:r>
            <a:r>
              <a:rPr lang="en-US" sz="2000" strike="noStrike">
                <a:latin typeface="Arial"/>
              </a:rPr>
              <a:t> for cross-domain communication and have </a:t>
            </a:r>
            <a:r>
              <a:rPr b="1" lang="en-US" sz="2000" strike="noStrike">
                <a:latin typeface="Arial"/>
              </a:rPr>
              <a:t>updated the development documentation</a:t>
            </a:r>
            <a:r>
              <a:rPr lang="en-US" sz="2000" strike="noStrike">
                <a:latin typeface="Arial"/>
              </a:rPr>
              <a:t>.</a:t>
            </a:r>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Third Party developers</a:t>
            </a:r>
            <a:endParaRPr/>
          </a:p>
          <a:p>
            <a:r>
              <a:rPr lang="en-US" sz="2000" strike="noStrike">
                <a:latin typeface="Arial"/>
              </a:rPr>
              <a:t>It is now easier to </a:t>
            </a:r>
            <a:r>
              <a:rPr b="1" lang="en-US" sz="2000" strike="noStrike">
                <a:latin typeface="Arial"/>
              </a:rPr>
              <a:t>integrate ownCloud into your application</a:t>
            </a:r>
            <a:r>
              <a:rPr lang="en-US" sz="2000" strike="noStrike">
                <a:latin typeface="Arial"/>
              </a:rPr>
              <a:t>. We have developed </a:t>
            </a:r>
            <a:r>
              <a:rPr b="1" lang="en-US" sz="2000" strike="noStrike">
                <a:latin typeface="Arial"/>
              </a:rPr>
              <a:t>Webhooks</a:t>
            </a:r>
            <a:r>
              <a:rPr lang="en-US" sz="2000" strike="noStrike">
                <a:latin typeface="Arial"/>
              </a:rPr>
              <a:t> which offer a publication/subscription model. Also new is an API to provide apps with information on the </a:t>
            </a:r>
            <a:r>
              <a:rPr b="1" lang="en-US" sz="2000" strike="noStrike">
                <a:latin typeface="Arial"/>
              </a:rPr>
              <a:t>sharing state of files</a:t>
            </a:r>
            <a:r>
              <a:rPr lang="en-US" sz="2000" strike="noStrike">
                <a:latin typeface="Arial"/>
              </a:rPr>
              <a:t> so they can provide their users with a visual representation of who owns the data and if it is shared or not. This is used by the ownCloud client to show with </a:t>
            </a:r>
            <a:r>
              <a:rPr b="1" lang="en-US" sz="2000" strike="noStrike">
                <a:latin typeface="Arial"/>
              </a:rPr>
              <a:t>overlay icons in file managers</a:t>
            </a:r>
            <a:r>
              <a:rPr lang="en-US" sz="2000" strike="noStrike">
                <a:latin typeface="Arial"/>
              </a:rPr>
              <a:t> if files are shared, if they are being synced and so on (client version 1.7+ only).</a:t>
            </a:r>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2" name="PlaceHolder 1"/>
          <p:cNvSpPr>
            <a:spLocks noGrp="1"/>
          </p:cNvSpPr>
          <p:nvPr>
            <p:ph type="body"/>
          </p:nvPr>
        </p:nvSpPr>
        <p:spPr>
          <a:xfrm>
            <a:off x="777240" y="4777560"/>
            <a:ext cx="6216840" cy="4525200"/>
          </a:xfrm>
          <a:prstGeom prst="rect">
            <a:avLst/>
          </a:prstGeom>
        </p:spPr>
        <p:txBody>
          <a:bodyPr lIns="0" rIns="0" tIns="0" bIns="0"/>
          <a:p>
            <a:r>
              <a:rPr lang="en-US" sz="2000" strike="noStrike">
                <a:latin typeface="Arial"/>
              </a:rPr>
              <a:t>(about yourself – modify the slide...)</a:t>
            </a:r>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0"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That's it!</a:t>
            </a:r>
            <a:endParaRPr/>
          </a:p>
          <a:p>
            <a:r>
              <a:rPr lang="en-US" sz="2000" strike="noStrike">
                <a:latin typeface="Arial"/>
              </a:rPr>
              <a:t>This was an overview of what is new in ownCloud 7. I know, it was a LOT. Let me </a:t>
            </a:r>
            <a:r>
              <a:rPr b="1" lang="en-US" sz="2000" strike="noStrike">
                <a:latin typeface="Arial"/>
              </a:rPr>
              <a:t>summarize</a:t>
            </a:r>
            <a:r>
              <a:rPr lang="en-US" sz="2000" strike="noStrike">
                <a:latin typeface="Arial"/>
              </a:rPr>
              <a:t>:</a:t>
            </a:r>
            <a:endParaRPr/>
          </a:p>
          <a:p>
            <a:r>
              <a:rPr b="1" lang="en-US" sz="2000" strike="noStrike">
                <a:latin typeface="Arial"/>
              </a:rPr>
              <a:t>more sharing</a:t>
            </a:r>
            <a:r>
              <a:rPr lang="en-US" sz="2000" strike="noStrike">
                <a:latin typeface="Arial"/>
              </a:rPr>
              <a:t>: server2server, clear view of what is shared, admin can control who shares what and how. And no more shared folder: put the files wherever you want!</a:t>
            </a:r>
            <a:endParaRPr/>
          </a:p>
          <a:p>
            <a:r>
              <a:rPr b="1" lang="en-US" sz="2000" strike="noStrike">
                <a:latin typeface="Arial"/>
              </a:rPr>
              <a:t>Improved control</a:t>
            </a:r>
            <a:r>
              <a:rPr lang="en-US" sz="2000" strike="noStrike">
                <a:latin typeface="Arial"/>
              </a:rPr>
              <a:t>: notifications, user management, email templates and configuration and more</a:t>
            </a:r>
            <a:endParaRPr/>
          </a:p>
          <a:p>
            <a:r>
              <a:rPr b="1" lang="en-US" sz="2000" strike="noStrike">
                <a:latin typeface="Arial"/>
              </a:rPr>
              <a:t>Easier and faster development</a:t>
            </a:r>
            <a:r>
              <a:rPr lang="en-US" sz="2000" strike="noStrike">
                <a:latin typeface="Arial"/>
              </a:rPr>
              <a:t> of ownCloud apps and integration in third party apps.</a:t>
            </a:r>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5680" cy="4114080"/>
          </a:xfrm>
          <a:prstGeom prst="rect">
            <a:avLst/>
          </a:prstGeom>
        </p:spPr>
        <p:txBody>
          <a:bodyPr lIns="0" rIns="0" tIns="0" bIns="0"/>
          <a:p>
            <a:r>
              <a:rPr lang="en-US" sz="2000" strike="noStrike">
                <a:latin typeface="Arial"/>
              </a:rPr>
              <a:t>If you want to make sure you fill your time slot (if you have, for example, 30 minutes to talk and you are worried you don't have enough to fill the time) just add some more screen shots at the end! You can tell people they can ask questions while you go over the screenshots.</a:t>
            </a:r>
            <a:endParaRPr/>
          </a:p>
          <a:p>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PlaceHolder 1"/>
          <p:cNvSpPr>
            <a:spLocks noGrp="1"/>
          </p:cNvSpPr>
          <p:nvPr>
            <p:ph type="body"/>
          </p:nvPr>
        </p:nvSpPr>
        <p:spPr>
          <a:xfrm>
            <a:off x="705240" y="4086000"/>
            <a:ext cx="5639400" cy="4205520"/>
          </a:xfrm>
          <a:prstGeom prst="rect">
            <a:avLst/>
          </a:prstGeom>
        </p:spPr>
        <p:txBody>
          <a:bodyPr lIns="0" rIns="0" tIns="0" bIns="0"/>
          <a:p>
            <a:pPr>
              <a:lnSpc>
                <a:spcPct val="100000"/>
              </a:lnSpc>
            </a:pPr>
            <a:r>
              <a:rPr lang="en-US" sz="2000" strike="noStrike">
                <a:latin typeface="Arial"/>
              </a:rPr>
              <a:t>Privacy, owning your data, is more important than most people realize. Your data is easy to abuse by governments, companies and individuals, costing you money at best and your freedom at worst.</a:t>
            </a:r>
            <a:endParaRPr/>
          </a:p>
          <a:p>
            <a:pPr>
              <a:lnSpc>
                <a:spcPct val="100000"/>
              </a:lnSpc>
            </a:pPr>
            <a:endParaRPr/>
          </a:p>
          <a:p>
            <a:pPr>
              <a:lnSpc>
                <a:spcPct val="100000"/>
              </a:lnSpc>
            </a:pPr>
            <a:r>
              <a:rPr lang="en-US" sz="2000" strike="noStrike">
                <a:latin typeface="Arial"/>
              </a:rPr>
              <a:t>ownCloud offers a solution.</a:t>
            </a:r>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4" name="PlaceHolder 1"/>
          <p:cNvSpPr>
            <a:spLocks noGrp="1"/>
          </p:cNvSpPr>
          <p:nvPr>
            <p:ph type="body"/>
          </p:nvPr>
        </p:nvSpPr>
        <p:spPr>
          <a:xfrm>
            <a:off x="777240" y="4777560"/>
            <a:ext cx="6216840" cy="4525200"/>
          </a:xfrm>
          <a:prstGeom prst="rect">
            <a:avLst/>
          </a:prstGeom>
        </p:spPr>
        <p:txBody>
          <a:bodyPr lIns="0" rIns="0" tIns="0" bIns="0"/>
          <a:p>
            <a:r>
              <a:rPr lang="en-US" sz="2000" strike="noStrike">
                <a:latin typeface="Arial"/>
              </a:rPr>
              <a:t>ownCloud is a server app which offers a file synchronization and file share solution.</a:t>
            </a:r>
            <a:endParaRPr/>
          </a:p>
          <a:p>
            <a:r>
              <a:rPr lang="en-US" sz="2000" strike="noStrike">
                <a:latin typeface="Arial"/>
              </a:rPr>
              <a:t>It is open source, has an easy to use web interface and apps for mobile devices.</a:t>
            </a:r>
            <a:endParaRPr/>
          </a:p>
          <a:p>
            <a:r>
              <a:rPr lang="en-US" sz="2000" strike="noStrike">
                <a:latin typeface="Arial"/>
              </a:rPr>
              <a:t>It is written in PHP so it is easy to install and it supports apps so you can add all kinds of functionality.</a:t>
            </a:r>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85800" y="4343400"/>
            <a:ext cx="5485320" cy="4205520"/>
          </a:xfrm>
          <a:prstGeom prst="rect">
            <a:avLst/>
          </a:prstGeom>
        </p:spPr>
        <p:txBody>
          <a:bodyPr lIns="0" rIns="0" tIns="0" bIns="0"/>
          <a:p>
            <a:r>
              <a:rPr lang="en-US" sz="2000" strike="noStrike">
                <a:solidFill>
                  <a:srgbClr val="000000"/>
                </a:solidFill>
                <a:latin typeface="Arial"/>
                <a:ea typeface="Droid Sans Fallback"/>
              </a:rPr>
              <a:t>Will talk about the </a:t>
            </a:r>
            <a:r>
              <a:rPr b="1" lang="en-US" sz="2000" strike="noStrike">
                <a:solidFill>
                  <a:srgbClr val="000000"/>
                </a:solidFill>
                <a:latin typeface="Arial"/>
                <a:ea typeface="Droid Sans Fallback"/>
              </a:rPr>
              <a:t>new features</a:t>
            </a:r>
            <a:r>
              <a:rPr lang="en-US" sz="2000" strike="noStrike">
                <a:solidFill>
                  <a:srgbClr val="000000"/>
                </a:solidFill>
                <a:latin typeface="Arial"/>
                <a:ea typeface="Droid Sans Fallback"/>
              </a:rPr>
              <a:t> for users, administrators and developers.</a:t>
            </a:r>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6" name="PlaceHolder 1"/>
          <p:cNvSpPr>
            <a:spLocks noGrp="1"/>
          </p:cNvSpPr>
          <p:nvPr>
            <p:ph type="body"/>
          </p:nvPr>
        </p:nvSpPr>
        <p:spPr>
          <a:xfrm>
            <a:off x="685800" y="4343400"/>
            <a:ext cx="5485320" cy="4205520"/>
          </a:xfrm>
          <a:prstGeom prst="rect">
            <a:avLst/>
          </a:prstGeom>
        </p:spPr>
        <p:txBody>
          <a:bodyPr lIns="0" rIns="0" tIns="0" bIns="0"/>
          <a:p>
            <a:r>
              <a:rPr lang="en-US" sz="2000" strike="noStrike">
                <a:latin typeface="Arial"/>
              </a:rPr>
              <a:t>For ownCloud, user experience is super important. Our </a:t>
            </a:r>
            <a:r>
              <a:rPr b="1" lang="en-US" sz="2000" strike="noStrike">
                <a:latin typeface="Arial"/>
              </a:rPr>
              <a:t>goal</a:t>
            </a:r>
            <a:r>
              <a:rPr lang="en-US" sz="2000" strike="noStrike">
                <a:latin typeface="Arial"/>
              </a:rPr>
              <a:t> is to eliminate as many barriers as possible which block people from </a:t>
            </a:r>
            <a:r>
              <a:rPr b="1" lang="en-US" sz="2000" strike="noStrike">
                <a:latin typeface="Arial"/>
              </a:rPr>
              <a:t>owning their own data</a:t>
            </a:r>
            <a:r>
              <a:rPr lang="en-US" sz="2000" strike="noStrike">
                <a:latin typeface="Arial"/>
              </a:rPr>
              <a:t>.</a:t>
            </a:r>
            <a:r>
              <a:rPr lang="en-US" sz="2000" strike="noStrike">
                <a:latin typeface="Liberation Sans;Arial"/>
              </a:rPr>
              <a:t> ownCloud 7 makes progress with that  </a:t>
            </a:r>
            <a:r>
              <a:rPr lang="en-US" sz="2000" strike="noStrike">
                <a:latin typeface="Arial"/>
              </a:rPr>
              <a:t>by:</a:t>
            </a:r>
            <a:endParaRPr/>
          </a:p>
          <a:p>
            <a:r>
              <a:rPr lang="en-US" sz="2000" strike="noStrike">
                <a:latin typeface="Arial"/>
              </a:rPr>
              <a:t>making </a:t>
            </a:r>
            <a:r>
              <a:rPr b="1" lang="en-US" sz="2000" strike="noStrike">
                <a:latin typeface="Arial"/>
              </a:rPr>
              <a:t>sharing easier</a:t>
            </a:r>
            <a:endParaRPr/>
          </a:p>
          <a:p>
            <a:r>
              <a:rPr lang="en-US" sz="2000" strike="noStrike">
                <a:latin typeface="Arial"/>
              </a:rPr>
              <a:t>giving a </a:t>
            </a:r>
            <a:r>
              <a:rPr b="1" lang="en-US" sz="2000" strike="noStrike">
                <a:latin typeface="Arial"/>
              </a:rPr>
              <a:t>better overview</a:t>
            </a:r>
            <a:r>
              <a:rPr lang="en-US" sz="2000" strike="noStrike">
                <a:latin typeface="Arial"/>
              </a:rPr>
              <a:t> of who owns what and by </a:t>
            </a:r>
            <a:endParaRPr/>
          </a:p>
          <a:p>
            <a:r>
              <a:rPr lang="en-US" sz="2000" strike="noStrike">
                <a:latin typeface="Arial"/>
              </a:rPr>
              <a:t>improving the ownCloud </a:t>
            </a:r>
            <a:r>
              <a:rPr b="1" lang="en-US" sz="2000" strike="noStrike">
                <a:latin typeface="Arial"/>
              </a:rPr>
              <a:t>user interface</a:t>
            </a:r>
            <a:r>
              <a:rPr lang="en-US" sz="2000" strike="noStrike">
                <a:latin typeface="Arial"/>
              </a:rPr>
              <a:t>.</a:t>
            </a:r>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7" name="PlaceHolder 1"/>
          <p:cNvSpPr>
            <a:spLocks noGrp="1"/>
          </p:cNvSpPr>
          <p:nvPr>
            <p:ph type="body"/>
          </p:nvPr>
        </p:nvSpPr>
        <p:spPr>
          <a:xfrm>
            <a:off x="777240" y="4777560"/>
            <a:ext cx="6216840" cy="4532760"/>
          </a:xfrm>
          <a:prstGeom prst="rect">
            <a:avLst/>
          </a:prstGeom>
        </p:spPr>
        <p:txBody>
          <a:bodyPr lIns="0" rIns="0" tIns="0" bIns="0"/>
          <a:p>
            <a:r>
              <a:rPr b="1" lang="en-US" sz="2000" strike="noStrike">
                <a:latin typeface="Arial"/>
              </a:rPr>
              <a:t>Sharing</a:t>
            </a:r>
            <a:endParaRPr/>
          </a:p>
          <a:p>
            <a:r>
              <a:rPr lang="en-US" sz="2000" strike="noStrike">
                <a:latin typeface="Arial"/>
              </a:rPr>
              <a:t>Advantage of </a:t>
            </a:r>
            <a:r>
              <a:rPr b="1" lang="en-US" sz="2000" strike="noStrike">
                <a:latin typeface="Arial"/>
              </a:rPr>
              <a:t>public cloud</a:t>
            </a:r>
            <a:r>
              <a:rPr lang="en-US" sz="2000" strike="noStrike">
                <a:latin typeface="Arial"/>
              </a:rPr>
              <a:t> over private cloud: </a:t>
            </a:r>
            <a:r>
              <a:rPr b="1" lang="en-US" sz="2000" strike="noStrike">
                <a:latin typeface="Arial"/>
              </a:rPr>
              <a:t>easy to connect to others on same cloud.</a:t>
            </a:r>
            <a:r>
              <a:rPr lang="en-US" sz="2000" strike="noStrike">
                <a:latin typeface="Arial"/>
              </a:rPr>
              <a:t> </a:t>
            </a:r>
            <a:endParaRPr/>
          </a:p>
          <a:p>
            <a:r>
              <a:rPr lang="en-US" sz="2000" strike="noStrike">
                <a:latin typeface="Arial"/>
              </a:rPr>
              <a:t>With ownCloud, you could share an anonymous link or add an account for somebody on your cloud</a:t>
            </a:r>
            <a:endParaRPr/>
          </a:p>
          <a:p>
            <a:r>
              <a:rPr b="1" lang="en-US" sz="2000" strike="noStrike">
                <a:latin typeface="Arial"/>
              </a:rPr>
              <a:t>Server to Server sharing brings clouds together</a:t>
            </a:r>
            <a:r>
              <a:rPr lang="en-US" sz="2000" strike="noStrike">
                <a:latin typeface="Arial"/>
              </a:rPr>
              <a:t> in a easier way. Just add a share from somebody to your ownCloud and the files are added like they belong there. Syncing with the client and moving them around all works cleanly.</a:t>
            </a:r>
            <a:endParaRPr/>
          </a:p>
          <a:p>
            <a:r>
              <a:rPr lang="en-US" sz="2000" strike="noStrike">
                <a:latin typeface="Arial"/>
              </a:rPr>
              <a:t>ownCloud 7 makes sharing not just easier but </a:t>
            </a:r>
            <a:r>
              <a:rPr b="1" lang="en-US" sz="2000" strike="noStrike">
                <a:latin typeface="Arial"/>
              </a:rPr>
              <a:t>also more flexible</a:t>
            </a:r>
            <a:r>
              <a:rPr lang="en-US" sz="2000" strike="noStrike">
                <a:latin typeface="Arial"/>
              </a:rPr>
              <a:t>. Like other file share clouds, ownCloud 6 had a 'shared' folder where it put files shared with you. In ownCloud 7 you can put those files wherever you want – you don't even have to have a </a:t>
            </a:r>
            <a:r>
              <a:rPr b="1" lang="en-US" sz="2000" strike="noStrike">
                <a:latin typeface="Arial"/>
              </a:rPr>
              <a:t>'shared' folder</a:t>
            </a:r>
            <a:r>
              <a:rPr lang="en-US" sz="2000" strike="noStrike">
                <a:latin typeface="Arial"/>
              </a:rPr>
              <a:t> at all anymore.</a:t>
            </a:r>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685800" y="4343400"/>
            <a:ext cx="5485320" cy="4205520"/>
          </a:xfrm>
          <a:prstGeom prst="rect">
            <a:avLst/>
          </a:prstGeom>
        </p:spPr>
        <p:txBody>
          <a:bodyPr lIns="0" rIns="0" tIns="0" bIns="0"/>
          <a:p>
            <a:r>
              <a:rPr b="1" lang="en-US" sz="2000" strike="noStrike">
                <a:latin typeface="Arial"/>
              </a:rPr>
              <a:t>Overview</a:t>
            </a:r>
            <a:endParaRPr/>
          </a:p>
          <a:p>
            <a:r>
              <a:rPr lang="en-US" sz="2000" strike="noStrike">
                <a:latin typeface="Arial"/>
              </a:rPr>
              <a:t>Of course, that means you need another way to know what files are yours and which are not. </a:t>
            </a:r>
            <a:endParaRPr/>
          </a:p>
          <a:p>
            <a:r>
              <a:rPr lang="en-US" sz="2000" strike="noStrike">
                <a:latin typeface="Arial"/>
              </a:rPr>
              <a:t>OwnCloud</a:t>
            </a:r>
            <a:r>
              <a:rPr b="1" lang="en-US" sz="2000" strike="noStrike">
                <a:latin typeface="Arial"/>
              </a:rPr>
              <a:t> </a:t>
            </a:r>
            <a:r>
              <a:rPr lang="en-US" sz="2000" strike="noStrike">
                <a:latin typeface="Arial"/>
              </a:rPr>
              <a:t>7 shows the owner of files and the sharing state in the Files app. It also offers a sidebar where you can see all files you have shared with others or that others have shared with you!</a:t>
            </a:r>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5320" cy="4205520"/>
          </a:xfrm>
          <a:prstGeom prst="rect">
            <a:avLst/>
          </a:prstGeom>
        </p:spPr>
        <p:txBody>
          <a:bodyPr lIns="0" rIns="0" tIns="0" bIns="0"/>
          <a:p>
            <a:r>
              <a:rPr lang="en-US" sz="2000" strike="noStrike">
                <a:solidFill>
                  <a:srgbClr val="000000"/>
                </a:solidFill>
                <a:latin typeface="Arial"/>
                <a:ea typeface="Droid Sans Fallback"/>
              </a:rPr>
              <a:t>To make it even easier to </a:t>
            </a:r>
            <a:r>
              <a:rPr b="1" lang="en-US" sz="2000" strike="noStrike">
                <a:solidFill>
                  <a:srgbClr val="000000"/>
                </a:solidFill>
                <a:latin typeface="Arial"/>
                <a:ea typeface="Droid Sans Fallback"/>
              </a:rPr>
              <a:t>follow what is going on with your files</a:t>
            </a:r>
            <a:r>
              <a:rPr lang="en-US" sz="2000" strike="noStrike">
                <a:solidFill>
                  <a:srgbClr val="000000"/>
                </a:solidFill>
                <a:latin typeface="Arial"/>
                <a:ea typeface="Droid Sans Fallback"/>
              </a:rPr>
              <a:t>, the improved </a:t>
            </a:r>
            <a:r>
              <a:rPr b="1" lang="en-US" sz="2000" strike="noStrike">
                <a:solidFill>
                  <a:srgbClr val="000000"/>
                </a:solidFill>
                <a:latin typeface="Arial"/>
                <a:ea typeface="Droid Sans Fallback"/>
              </a:rPr>
              <a:t>Notification app</a:t>
            </a:r>
            <a:r>
              <a:rPr lang="en-US" sz="2000" strike="noStrike">
                <a:solidFill>
                  <a:srgbClr val="000000"/>
                </a:solidFill>
                <a:latin typeface="Arial"/>
                <a:ea typeface="Droid Sans Fallback"/>
              </a:rPr>
              <a:t> allows you to receive emails when certain things happen, like when somebody has shared a document with you.</a:t>
            </a:r>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28.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3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3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3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3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38"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39"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40" name="" descr=""/>
          <p:cNvPicPr/>
          <p:nvPr/>
        </p:nvPicPr>
        <p:blipFill>
          <a:blip r:embed="rId2"/>
          <a:stretch/>
        </p:blipFill>
        <p:spPr>
          <a:xfrm>
            <a:off x="2079000" y="1604520"/>
            <a:ext cx="4984920" cy="3977280"/>
          </a:xfrm>
          <a:prstGeom prst="rect">
            <a:avLst/>
          </a:prstGeom>
          <a:ln>
            <a:noFill/>
          </a:ln>
        </p:spPr>
      </p:pic>
      <p:pic>
        <p:nvPicPr>
          <p:cNvPr id="41"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49"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1"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54"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5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60"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6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6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6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7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7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7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7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78"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79"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80" name="" descr=""/>
          <p:cNvPicPr/>
          <p:nvPr/>
        </p:nvPicPr>
        <p:blipFill>
          <a:blip r:embed="rId2"/>
          <a:stretch/>
        </p:blipFill>
        <p:spPr>
          <a:xfrm>
            <a:off x="2079000" y="1604520"/>
            <a:ext cx="4984920" cy="3977280"/>
          </a:xfrm>
          <a:prstGeom prst="rect">
            <a:avLst/>
          </a:prstGeom>
          <a:ln>
            <a:noFill/>
          </a:ln>
        </p:spPr>
      </p:pic>
      <p:pic>
        <p:nvPicPr>
          <p:cNvPr id="81"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88"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0"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93"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9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98"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99"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3"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0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07"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09"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10"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1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14"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15"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17"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18"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19" name="" descr=""/>
          <p:cNvPicPr/>
          <p:nvPr/>
        </p:nvPicPr>
        <p:blipFill>
          <a:blip r:embed="rId2"/>
          <a:stretch/>
        </p:blipFill>
        <p:spPr>
          <a:xfrm>
            <a:off x="2079000" y="1604520"/>
            <a:ext cx="4984920" cy="3977280"/>
          </a:xfrm>
          <a:prstGeom prst="rect">
            <a:avLst/>
          </a:prstGeom>
          <a:ln>
            <a:noFill/>
          </a:ln>
        </p:spPr>
      </p:pic>
      <p:pic>
        <p:nvPicPr>
          <p:cNvPr id="120" name="" descr=""/>
          <p:cNvPicPr/>
          <p:nvPr/>
        </p:nvPicPr>
        <p:blipFill>
          <a:blip r:embed="rId3"/>
          <a:stretch/>
        </p:blipFill>
        <p:spPr>
          <a:xfrm>
            <a:off x="207900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27"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29"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4"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3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32"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3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37"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38"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0"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41"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42"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4"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45"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46"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48"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49"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51"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5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53"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54"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56"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57"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158" name="" descr=""/>
          <p:cNvPicPr/>
          <p:nvPr/>
        </p:nvPicPr>
        <p:blipFill>
          <a:blip r:embed="rId2"/>
          <a:stretch/>
        </p:blipFill>
        <p:spPr>
          <a:xfrm>
            <a:off x="2079000" y="1604520"/>
            <a:ext cx="4984920" cy="3977280"/>
          </a:xfrm>
          <a:prstGeom prst="rect">
            <a:avLst/>
          </a:prstGeom>
          <a:ln>
            <a:noFill/>
          </a:ln>
        </p:spPr>
      </p:pic>
      <p:pic>
        <p:nvPicPr>
          <p:cNvPr id="159" name="" descr=""/>
          <p:cNvPicPr/>
          <p:nvPr/>
        </p:nvPicPr>
        <p:blipFill>
          <a:blip r:embed="rId3"/>
          <a:stretch/>
        </p:blipFill>
        <p:spPr>
          <a:xfrm>
            <a:off x="207900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69"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71"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73"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74"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7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7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180"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18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8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8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8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0"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191"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3"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94"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195"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196"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98"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199"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200" name="" descr=""/>
          <p:cNvPicPr/>
          <p:nvPr/>
        </p:nvPicPr>
        <p:blipFill>
          <a:blip r:embed="rId2"/>
          <a:stretch/>
        </p:blipFill>
        <p:spPr>
          <a:xfrm>
            <a:off x="2079000" y="1604520"/>
            <a:ext cx="4984920" cy="3977280"/>
          </a:xfrm>
          <a:prstGeom prst="rect">
            <a:avLst/>
          </a:prstGeom>
          <a:ln>
            <a:noFill/>
          </a:ln>
        </p:spPr>
      </p:pic>
      <p:pic>
        <p:nvPicPr>
          <p:cNvPr id="201" name="" descr=""/>
          <p:cNvPicPr/>
          <p:nvPr/>
        </p:nvPicPr>
        <p:blipFill>
          <a:blip r:embed="rId3"/>
          <a:stretch/>
        </p:blipFill>
        <p:spPr>
          <a:xfrm>
            <a:off x="2079000" y="1604520"/>
            <a:ext cx="498492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08" name="PlaceHolder 2"/>
          <p:cNvSpPr>
            <a:spLocks noGrp="1"/>
          </p:cNvSpPr>
          <p:nvPr>
            <p:ph type="subTitle"/>
          </p:nvPr>
        </p:nvSpPr>
        <p:spPr>
          <a:xfrm>
            <a:off x="457200" y="1604520"/>
            <a:ext cx="8229240" cy="397728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10" name="PlaceHolder 2"/>
          <p:cNvSpPr>
            <a:spLocks noGrp="1"/>
          </p:cNvSpPr>
          <p:nvPr>
            <p:ph type="body"/>
          </p:nvPr>
        </p:nvSpPr>
        <p:spPr>
          <a:xfrm>
            <a:off x="457200" y="1604520"/>
            <a:ext cx="822924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1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13" name="PlaceHolder 3"/>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457200" y="273600"/>
            <a:ext cx="8229240" cy="530784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17"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18"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219"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1"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22"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23"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5"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26"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27"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18"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19" name="PlaceHolder 3"/>
          <p:cNvSpPr>
            <a:spLocks noGrp="1"/>
          </p:cNvSpPr>
          <p:nvPr>
            <p:ph type="body"/>
          </p:nvPr>
        </p:nvSpPr>
        <p:spPr>
          <a:xfrm>
            <a:off x="457200" y="3682080"/>
            <a:ext cx="4015800" cy="1896840"/>
          </a:xfrm>
          <a:prstGeom prst="rect">
            <a:avLst/>
          </a:prstGeom>
        </p:spPr>
        <p:txBody>
          <a:bodyPr lIns="0" rIns="0" tIns="0" bIns="0"/>
          <a:p>
            <a:endParaRPr/>
          </a:p>
        </p:txBody>
      </p:sp>
      <p:sp>
        <p:nvSpPr>
          <p:cNvPr id="20" name="PlaceHolder 4"/>
          <p:cNvSpPr>
            <a:spLocks noGrp="1"/>
          </p:cNvSpPr>
          <p:nvPr>
            <p:ph type="body"/>
          </p:nvPr>
        </p:nvSpPr>
        <p:spPr>
          <a:xfrm>
            <a:off x="4674240" y="1604520"/>
            <a:ext cx="401580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9" name="PlaceHolder 2"/>
          <p:cNvSpPr>
            <a:spLocks noGrp="1"/>
          </p:cNvSpPr>
          <p:nvPr>
            <p:ph type="body"/>
          </p:nvPr>
        </p:nvSpPr>
        <p:spPr>
          <a:xfrm>
            <a:off x="457200" y="1604520"/>
            <a:ext cx="8229240" cy="1896840"/>
          </a:xfrm>
          <a:prstGeom prst="rect">
            <a:avLst/>
          </a:prstGeom>
        </p:spPr>
        <p:txBody>
          <a:bodyPr lIns="0" rIns="0" tIns="0" bIns="0"/>
          <a:p>
            <a:endParaRPr/>
          </a:p>
        </p:txBody>
      </p:sp>
      <p:sp>
        <p:nvSpPr>
          <p:cNvPr id="230" name="PlaceHolder 3"/>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32"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3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34" name="PlaceHolder 4"/>
          <p:cNvSpPr>
            <a:spLocks noGrp="1"/>
          </p:cNvSpPr>
          <p:nvPr>
            <p:ph type="body"/>
          </p:nvPr>
        </p:nvSpPr>
        <p:spPr>
          <a:xfrm>
            <a:off x="4674240" y="3682080"/>
            <a:ext cx="4015800" cy="1896840"/>
          </a:xfrm>
          <a:prstGeom prst="rect">
            <a:avLst/>
          </a:prstGeom>
        </p:spPr>
        <p:txBody>
          <a:bodyPr lIns="0" rIns="0" tIns="0" bIns="0"/>
          <a:p>
            <a:endParaRPr/>
          </a:p>
        </p:txBody>
      </p:sp>
      <p:sp>
        <p:nvSpPr>
          <p:cNvPr id="235" name="PlaceHolder 5"/>
          <p:cNvSpPr>
            <a:spLocks noGrp="1"/>
          </p:cNvSpPr>
          <p:nvPr>
            <p:ph type="body"/>
          </p:nvPr>
        </p:nvSpPr>
        <p:spPr>
          <a:xfrm>
            <a:off x="457200" y="3682080"/>
            <a:ext cx="401580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37" name="PlaceHolder 2"/>
          <p:cNvSpPr>
            <a:spLocks noGrp="1"/>
          </p:cNvSpPr>
          <p:nvPr>
            <p:ph type="body"/>
          </p:nvPr>
        </p:nvSpPr>
        <p:spPr>
          <a:xfrm>
            <a:off x="457200" y="1604520"/>
            <a:ext cx="8229240" cy="3977280"/>
          </a:xfrm>
          <a:prstGeom prst="rect">
            <a:avLst/>
          </a:prstGeom>
        </p:spPr>
        <p:txBody>
          <a:bodyPr lIns="0" rIns="0" tIns="0" bIns="0"/>
          <a:p>
            <a:endParaRPr/>
          </a:p>
        </p:txBody>
      </p:sp>
      <p:sp>
        <p:nvSpPr>
          <p:cNvPr id="238" name="PlaceHolder 3"/>
          <p:cNvSpPr>
            <a:spLocks noGrp="1"/>
          </p:cNvSpPr>
          <p:nvPr>
            <p:ph type="body"/>
          </p:nvPr>
        </p:nvSpPr>
        <p:spPr>
          <a:xfrm>
            <a:off x="457200" y="1604520"/>
            <a:ext cx="8229240" cy="3977280"/>
          </a:xfrm>
          <a:prstGeom prst="rect">
            <a:avLst/>
          </a:prstGeom>
        </p:spPr>
        <p:txBody>
          <a:bodyPr lIns="0" rIns="0" tIns="0" bIns="0"/>
          <a:p>
            <a:endParaRPr/>
          </a:p>
        </p:txBody>
      </p:sp>
      <p:pic>
        <p:nvPicPr>
          <p:cNvPr id="239" name="" descr=""/>
          <p:cNvPicPr/>
          <p:nvPr/>
        </p:nvPicPr>
        <p:blipFill>
          <a:blip r:embed="rId2"/>
          <a:stretch/>
        </p:blipFill>
        <p:spPr>
          <a:xfrm>
            <a:off x="2079000" y="1604520"/>
            <a:ext cx="4984920" cy="3977280"/>
          </a:xfrm>
          <a:prstGeom prst="rect">
            <a:avLst/>
          </a:prstGeom>
          <a:ln>
            <a:noFill/>
          </a:ln>
        </p:spPr>
      </p:pic>
      <p:pic>
        <p:nvPicPr>
          <p:cNvPr id="240" name="" descr=""/>
          <p:cNvPicPr/>
          <p:nvPr/>
        </p:nvPicPr>
        <p:blipFill>
          <a:blip r:embed="rId3"/>
          <a:stretch/>
        </p:blipFill>
        <p:spPr>
          <a:xfrm>
            <a:off x="2079000" y="1604520"/>
            <a:ext cx="4984920" cy="3977280"/>
          </a:xfrm>
          <a:prstGeom prst="rect">
            <a:avLst/>
          </a:prstGeom>
          <a:ln>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2" name="PlaceHolder 2"/>
          <p:cNvSpPr>
            <a:spLocks noGrp="1"/>
          </p:cNvSpPr>
          <p:nvPr>
            <p:ph type="body"/>
          </p:nvPr>
        </p:nvSpPr>
        <p:spPr>
          <a:xfrm>
            <a:off x="457200" y="1604520"/>
            <a:ext cx="4015800" cy="3977280"/>
          </a:xfrm>
          <a:prstGeom prst="rect">
            <a:avLst/>
          </a:prstGeom>
        </p:spPr>
        <p:txBody>
          <a:bodyPr lIns="0" rIns="0" tIns="0" bIns="0"/>
          <a:p>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4" name="PlaceHolder 4"/>
          <p:cNvSpPr>
            <a:spLocks noGrp="1"/>
          </p:cNvSpPr>
          <p:nvPr>
            <p:ph type="body"/>
          </p:nvPr>
        </p:nvSpPr>
        <p:spPr>
          <a:xfrm>
            <a:off x="4674240" y="3682080"/>
            <a:ext cx="401580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p>
            <a:pPr algn="ctr"/>
            <a:endParaRPr/>
          </a:p>
        </p:txBody>
      </p:sp>
      <p:sp>
        <p:nvSpPr>
          <p:cNvPr id="26" name="PlaceHolder 2"/>
          <p:cNvSpPr>
            <a:spLocks noGrp="1"/>
          </p:cNvSpPr>
          <p:nvPr>
            <p:ph type="body"/>
          </p:nvPr>
        </p:nvSpPr>
        <p:spPr>
          <a:xfrm>
            <a:off x="457200" y="1604520"/>
            <a:ext cx="4015800" cy="1896840"/>
          </a:xfrm>
          <a:prstGeom prst="rect">
            <a:avLst/>
          </a:prstGeom>
        </p:spPr>
        <p:txBody>
          <a:bodyPr lIns="0" rIns="0" tIns="0" bIns="0"/>
          <a:p>
            <a:endParaRPr/>
          </a:p>
        </p:txBody>
      </p:sp>
      <p:sp>
        <p:nvSpPr>
          <p:cNvPr id="27" name="PlaceHolder 3"/>
          <p:cNvSpPr>
            <a:spLocks noGrp="1"/>
          </p:cNvSpPr>
          <p:nvPr>
            <p:ph type="body"/>
          </p:nvPr>
        </p:nvSpPr>
        <p:spPr>
          <a:xfrm>
            <a:off x="4674240" y="1604520"/>
            <a:ext cx="4015800" cy="1896840"/>
          </a:xfrm>
          <a:prstGeom prst="rect">
            <a:avLst/>
          </a:prstGeom>
        </p:spPr>
        <p:txBody>
          <a:bodyPr lIns="0" rIns="0" tIns="0" bIns="0"/>
          <a:p>
            <a:endParaRPr/>
          </a:p>
        </p:txBody>
      </p:sp>
      <p:sp>
        <p:nvSpPr>
          <p:cNvPr id="28" name="PlaceHolder 4"/>
          <p:cNvSpPr>
            <a:spLocks noGrp="1"/>
          </p:cNvSpPr>
          <p:nvPr>
            <p:ph type="body"/>
          </p:nvPr>
        </p:nvSpPr>
        <p:spPr>
          <a:xfrm>
            <a:off x="457200" y="3682080"/>
            <a:ext cx="82292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png"/><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9" Type="http://schemas.openxmlformats.org/officeDocument/2006/relationships/slideLayout" Target="../slideLayouts/slideLayout52.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0" name="Picture 8" descr=""/>
          <p:cNvPicPr/>
          <p:nvPr/>
        </p:nvPicPr>
        <p:blipFill>
          <a:blip r:embed="rId2"/>
          <a:srcRect l="6890" t="32062" r="4206" b="60866"/>
          <a:stretch/>
        </p:blipFill>
        <p:spPr>
          <a:xfrm>
            <a:off x="0" y="6374880"/>
            <a:ext cx="9142920" cy="482040"/>
          </a:xfrm>
          <a:prstGeom prst="rect">
            <a:avLst/>
          </a:prstGeom>
          <a:ln>
            <a:noFill/>
          </a:ln>
        </p:spPr>
      </p:pic>
      <p:sp>
        <p:nvSpPr>
          <p:cNvPr id="1" name="CustomShape 1"/>
          <p:cNvSpPr/>
          <p:nvPr/>
        </p:nvSpPr>
        <p:spPr>
          <a:xfrm>
            <a:off x="0" y="0"/>
            <a:ext cx="9142920" cy="111168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2" name="Picture 7" descr=""/>
          <p:cNvPicPr/>
          <p:nvPr/>
        </p:nvPicPr>
        <p:blipFill>
          <a:blip r:embed="rId3"/>
          <a:stretch/>
        </p:blipFill>
        <p:spPr>
          <a:xfrm>
            <a:off x="7876080" y="313560"/>
            <a:ext cx="1026360" cy="483840"/>
          </a:xfrm>
          <a:prstGeom prst="rect">
            <a:avLst/>
          </a:prstGeom>
          <a:ln>
            <a:noFill/>
          </a:ln>
        </p:spPr>
      </p:pic>
      <p:pic>
        <p:nvPicPr>
          <p:cNvPr id="3" name="Picture 6" descr=""/>
          <p:cNvPicPr/>
          <p:nvPr/>
        </p:nvPicPr>
        <p:blipFill>
          <a:blip r:embed="rId4"/>
          <a:srcRect l="5546" t="0" r="5546" b="0"/>
          <a:stretch/>
        </p:blipFill>
        <p:spPr>
          <a:xfrm>
            <a:off x="0" y="0"/>
            <a:ext cx="9142920" cy="6856920"/>
          </a:xfrm>
          <a:prstGeom prst="rect">
            <a:avLst/>
          </a:prstGeom>
          <a:ln>
            <a:noFill/>
          </a:ln>
        </p:spPr>
      </p:pic>
      <p:sp>
        <p:nvSpPr>
          <p:cNvPr id="4" name="CustomShape 2"/>
          <p:cNvSpPr/>
          <p:nvPr/>
        </p:nvSpPr>
        <p:spPr>
          <a:xfrm>
            <a:off x="0" y="1969560"/>
            <a:ext cx="9142920" cy="2680560"/>
          </a:xfrm>
          <a:prstGeom prst="rect">
            <a:avLst/>
          </a:prstGeom>
          <a:solidFill>
            <a:srgbClr val="1d2d44">
              <a:alpha val="93000"/>
            </a:srgbClr>
          </a:solidFill>
          <a:ln>
            <a:noFill/>
          </a:ln>
        </p:spPr>
        <p:style>
          <a:lnRef idx="2">
            <a:schemeClr val="accent1">
              <a:shade val="50000"/>
            </a:schemeClr>
          </a:lnRef>
          <a:fillRef idx="1">
            <a:schemeClr val="accent1"/>
          </a:fillRef>
          <a:effectRef idx="0">
            <a:schemeClr val="accent1"/>
          </a:effectRef>
          <a:fontRef idx="minor"/>
        </p:style>
      </p:sp>
      <p:pic>
        <p:nvPicPr>
          <p:cNvPr id="5" name="Picture 10" descr=""/>
          <p:cNvPicPr/>
          <p:nvPr/>
        </p:nvPicPr>
        <p:blipFill>
          <a:blip r:embed="rId5"/>
          <a:stretch/>
        </p:blipFill>
        <p:spPr>
          <a:xfrm>
            <a:off x="6418080" y="2792880"/>
            <a:ext cx="2208240" cy="1041840"/>
          </a:xfrm>
          <a:prstGeom prst="rect">
            <a:avLst/>
          </a:prstGeom>
          <a:ln>
            <a:noFill/>
          </a:ln>
        </p:spPr>
      </p:pic>
      <p:sp>
        <p:nvSpPr>
          <p:cNvPr id="6" name="PlaceHolder 3"/>
          <p:cNvSpPr>
            <a:spLocks noGrp="1"/>
          </p:cNvSpPr>
          <p:nvPr>
            <p:ph type="title"/>
          </p:nvPr>
        </p:nvSpPr>
        <p:spPr>
          <a:xfrm>
            <a:off x="457200" y="273600"/>
            <a:ext cx="8228880" cy="1144440"/>
          </a:xfrm>
          <a:prstGeom prst="rect">
            <a:avLst/>
          </a:prstGeom>
        </p:spPr>
        <p:txBody>
          <a:bodyPr lIns="0" rIns="0" tIns="0" bIns="0" anchor="ctr"/>
          <a:p>
            <a:r>
              <a:rPr lang="en-US">
                <a:latin typeface="Arial"/>
              </a:rPr>
              <a:t>Click to edit the title text format</a:t>
            </a:r>
            <a:endParaRPr/>
          </a:p>
        </p:txBody>
      </p:sp>
      <p:sp>
        <p:nvSpPr>
          <p:cNvPr id="7" name="PlaceHolder 4"/>
          <p:cNvSpPr>
            <a:spLocks noGrp="1"/>
          </p:cNvSpPr>
          <p:nvPr>
            <p:ph type="body"/>
          </p:nvPr>
        </p:nvSpPr>
        <p:spPr>
          <a:xfrm>
            <a:off x="457200" y="1604520"/>
            <a:ext cx="8228880" cy="397692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42" name="Picture 8" descr=""/>
          <p:cNvPicPr/>
          <p:nvPr/>
        </p:nvPicPr>
        <p:blipFill>
          <a:blip r:embed="rId2"/>
          <a:srcRect l="6890" t="32062" r="4206" b="60866"/>
          <a:stretch/>
        </p:blipFill>
        <p:spPr>
          <a:xfrm>
            <a:off x="0" y="6374880"/>
            <a:ext cx="9142920" cy="482040"/>
          </a:xfrm>
          <a:prstGeom prst="rect">
            <a:avLst/>
          </a:prstGeom>
          <a:ln>
            <a:noFill/>
          </a:ln>
        </p:spPr>
      </p:pic>
      <p:sp>
        <p:nvSpPr>
          <p:cNvPr id="43" name="CustomShape 1"/>
          <p:cNvSpPr/>
          <p:nvPr/>
        </p:nvSpPr>
        <p:spPr>
          <a:xfrm>
            <a:off x="0" y="0"/>
            <a:ext cx="9142920" cy="111168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44" name="Picture 7" descr=""/>
          <p:cNvPicPr/>
          <p:nvPr/>
        </p:nvPicPr>
        <p:blipFill>
          <a:blip r:embed="rId3"/>
          <a:stretch/>
        </p:blipFill>
        <p:spPr>
          <a:xfrm>
            <a:off x="7876080" y="313560"/>
            <a:ext cx="1026360" cy="483840"/>
          </a:xfrm>
          <a:prstGeom prst="rect">
            <a:avLst/>
          </a:prstGeom>
          <a:ln>
            <a:noFill/>
          </a:ln>
        </p:spPr>
      </p:pic>
      <p:sp>
        <p:nvSpPr>
          <p:cNvPr id="45" name="CustomShape 2"/>
          <p:cNvSpPr/>
          <p:nvPr/>
        </p:nvSpPr>
        <p:spPr>
          <a:xfrm>
            <a:off x="0" y="0"/>
            <a:ext cx="9142920" cy="685692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sp>
        <p:nvSpPr>
          <p:cNvPr id="46" name="PlaceHolder 3"/>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47"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82" name="Picture 8" descr=""/>
          <p:cNvPicPr/>
          <p:nvPr/>
        </p:nvPicPr>
        <p:blipFill>
          <a:blip r:embed="rId2"/>
          <a:srcRect l="6890" t="32062" r="4206" b="60866"/>
          <a:stretch/>
        </p:blipFill>
        <p:spPr>
          <a:xfrm>
            <a:off x="0" y="6374880"/>
            <a:ext cx="9142920" cy="482040"/>
          </a:xfrm>
          <a:prstGeom prst="rect">
            <a:avLst/>
          </a:prstGeom>
          <a:ln>
            <a:noFill/>
          </a:ln>
        </p:spPr>
      </p:pic>
      <p:sp>
        <p:nvSpPr>
          <p:cNvPr id="83" name="CustomShape 1"/>
          <p:cNvSpPr/>
          <p:nvPr/>
        </p:nvSpPr>
        <p:spPr>
          <a:xfrm>
            <a:off x="0" y="0"/>
            <a:ext cx="9142920" cy="111168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84" name="Picture 7" descr=""/>
          <p:cNvPicPr/>
          <p:nvPr/>
        </p:nvPicPr>
        <p:blipFill>
          <a:blip r:embed="rId3"/>
          <a:stretch/>
        </p:blipFill>
        <p:spPr>
          <a:xfrm>
            <a:off x="7876080" y="313560"/>
            <a:ext cx="1026360" cy="483840"/>
          </a:xfrm>
          <a:prstGeom prst="rect">
            <a:avLst/>
          </a:prstGeom>
          <a:ln>
            <a:noFill/>
          </a:ln>
        </p:spPr>
      </p:pic>
      <p:sp>
        <p:nvSpPr>
          <p:cNvPr id="85" name="PlaceHolder 2"/>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86" name="PlaceHolder 3"/>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21" name="Picture 8" descr=""/>
          <p:cNvPicPr/>
          <p:nvPr/>
        </p:nvPicPr>
        <p:blipFill>
          <a:blip r:embed="rId2"/>
          <a:srcRect l="6890" t="32062" r="4206" b="60866"/>
          <a:stretch/>
        </p:blipFill>
        <p:spPr>
          <a:xfrm>
            <a:off x="0" y="6374880"/>
            <a:ext cx="9142920" cy="482040"/>
          </a:xfrm>
          <a:prstGeom prst="rect">
            <a:avLst/>
          </a:prstGeom>
          <a:ln>
            <a:noFill/>
          </a:ln>
        </p:spPr>
      </p:pic>
      <p:sp>
        <p:nvSpPr>
          <p:cNvPr id="122" name="CustomShape 1"/>
          <p:cNvSpPr/>
          <p:nvPr/>
        </p:nvSpPr>
        <p:spPr>
          <a:xfrm>
            <a:off x="0" y="0"/>
            <a:ext cx="9142920" cy="111168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123" name="Picture 7" descr=""/>
          <p:cNvPicPr/>
          <p:nvPr/>
        </p:nvPicPr>
        <p:blipFill>
          <a:blip r:embed="rId3"/>
          <a:stretch/>
        </p:blipFill>
        <p:spPr>
          <a:xfrm>
            <a:off x="7876080" y="313560"/>
            <a:ext cx="1026360" cy="483840"/>
          </a:xfrm>
          <a:prstGeom prst="rect">
            <a:avLst/>
          </a:prstGeom>
          <a:ln>
            <a:noFill/>
          </a:ln>
        </p:spPr>
      </p:pic>
      <p:sp>
        <p:nvSpPr>
          <p:cNvPr id="124" name="PlaceHolder 2"/>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125" name="PlaceHolder 3"/>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160" name="Picture 8" descr=""/>
          <p:cNvPicPr/>
          <p:nvPr/>
        </p:nvPicPr>
        <p:blipFill>
          <a:blip r:embed="rId2"/>
          <a:srcRect l="6890" t="32062" r="4206" b="60866"/>
          <a:stretch/>
        </p:blipFill>
        <p:spPr>
          <a:xfrm>
            <a:off x="0" y="6374880"/>
            <a:ext cx="9142920" cy="482040"/>
          </a:xfrm>
          <a:prstGeom prst="rect">
            <a:avLst/>
          </a:prstGeom>
          <a:ln>
            <a:noFill/>
          </a:ln>
        </p:spPr>
      </p:pic>
      <p:sp>
        <p:nvSpPr>
          <p:cNvPr id="161" name="CustomShape 1"/>
          <p:cNvSpPr/>
          <p:nvPr/>
        </p:nvSpPr>
        <p:spPr>
          <a:xfrm>
            <a:off x="0" y="0"/>
            <a:ext cx="9142920" cy="111168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162" name="Picture 7" descr=""/>
          <p:cNvPicPr/>
          <p:nvPr/>
        </p:nvPicPr>
        <p:blipFill>
          <a:blip r:embed="rId3"/>
          <a:stretch/>
        </p:blipFill>
        <p:spPr>
          <a:xfrm>
            <a:off x="7876080" y="313560"/>
            <a:ext cx="1026360" cy="483840"/>
          </a:xfrm>
          <a:prstGeom prst="rect">
            <a:avLst/>
          </a:prstGeom>
          <a:ln>
            <a:noFill/>
          </a:ln>
        </p:spPr>
      </p:pic>
      <p:sp>
        <p:nvSpPr>
          <p:cNvPr id="163" name="CustomShape 2"/>
          <p:cNvSpPr/>
          <p:nvPr/>
        </p:nvSpPr>
        <p:spPr>
          <a:xfrm>
            <a:off x="0" y="0"/>
            <a:ext cx="9142920" cy="685692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164" name="Picture 6" descr=""/>
          <p:cNvPicPr/>
          <p:nvPr/>
        </p:nvPicPr>
        <p:blipFill>
          <a:blip r:embed="rId4"/>
          <a:srcRect l="9319" t="17485" r="1774" b="54073"/>
          <a:stretch/>
        </p:blipFill>
        <p:spPr>
          <a:xfrm>
            <a:off x="0" y="1976400"/>
            <a:ext cx="9142920" cy="1947600"/>
          </a:xfrm>
          <a:prstGeom prst="rect">
            <a:avLst/>
          </a:prstGeom>
          <a:ln>
            <a:noFill/>
          </a:ln>
        </p:spPr>
      </p:pic>
      <p:pic>
        <p:nvPicPr>
          <p:cNvPr id="165" name="Picture 8" descr=""/>
          <p:cNvPicPr/>
          <p:nvPr/>
        </p:nvPicPr>
        <p:blipFill>
          <a:blip r:embed="rId5"/>
          <a:stretch/>
        </p:blipFill>
        <p:spPr>
          <a:xfrm>
            <a:off x="6991200" y="629640"/>
            <a:ext cx="1576440" cy="743400"/>
          </a:xfrm>
          <a:prstGeom prst="rect">
            <a:avLst/>
          </a:prstGeom>
          <a:ln>
            <a:noFill/>
          </a:ln>
        </p:spPr>
      </p:pic>
      <p:sp>
        <p:nvSpPr>
          <p:cNvPr id="166" name="PlaceHolder 3"/>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167" name="PlaceHolder 4"/>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pic>
        <p:nvPicPr>
          <p:cNvPr id="202" name="Picture 8" descr=""/>
          <p:cNvPicPr/>
          <p:nvPr/>
        </p:nvPicPr>
        <p:blipFill>
          <a:blip r:embed="rId2"/>
          <a:srcRect l="6890" t="32062" r="4206" b="60866"/>
          <a:stretch/>
        </p:blipFill>
        <p:spPr>
          <a:xfrm>
            <a:off x="0" y="6374880"/>
            <a:ext cx="9142920" cy="482040"/>
          </a:xfrm>
          <a:prstGeom prst="rect">
            <a:avLst/>
          </a:prstGeom>
          <a:ln>
            <a:noFill/>
          </a:ln>
        </p:spPr>
      </p:pic>
      <p:sp>
        <p:nvSpPr>
          <p:cNvPr id="203" name="CustomShape 1"/>
          <p:cNvSpPr/>
          <p:nvPr/>
        </p:nvSpPr>
        <p:spPr>
          <a:xfrm>
            <a:off x="0" y="0"/>
            <a:ext cx="9142920" cy="1111680"/>
          </a:xfrm>
          <a:prstGeom prst="rect">
            <a:avLst/>
          </a:prstGeom>
          <a:solidFill>
            <a:srgbClr val="1d2d44"/>
          </a:solidFill>
          <a:ln>
            <a:noFill/>
          </a:ln>
        </p:spPr>
        <p:style>
          <a:lnRef idx="2">
            <a:schemeClr val="accent1">
              <a:shade val="50000"/>
            </a:schemeClr>
          </a:lnRef>
          <a:fillRef idx="1">
            <a:schemeClr val="accent1"/>
          </a:fillRef>
          <a:effectRef idx="0">
            <a:schemeClr val="accent1"/>
          </a:effectRef>
          <a:fontRef idx="minor"/>
        </p:style>
      </p:sp>
      <p:pic>
        <p:nvPicPr>
          <p:cNvPr id="204" name="Picture 7" descr=""/>
          <p:cNvPicPr/>
          <p:nvPr/>
        </p:nvPicPr>
        <p:blipFill>
          <a:blip r:embed="rId3"/>
          <a:stretch/>
        </p:blipFill>
        <p:spPr>
          <a:xfrm>
            <a:off x="7876080" y="313560"/>
            <a:ext cx="1026360" cy="483840"/>
          </a:xfrm>
          <a:prstGeom prst="rect">
            <a:avLst/>
          </a:prstGeom>
          <a:ln>
            <a:noFill/>
          </a:ln>
        </p:spPr>
      </p:pic>
      <p:sp>
        <p:nvSpPr>
          <p:cNvPr id="205" name="PlaceHolder 2"/>
          <p:cNvSpPr>
            <a:spLocks noGrp="1"/>
          </p:cNvSpPr>
          <p:nvPr>
            <p:ph type="title"/>
          </p:nvPr>
        </p:nvSpPr>
        <p:spPr>
          <a:xfrm>
            <a:off x="457200" y="273600"/>
            <a:ext cx="8229240" cy="1144800"/>
          </a:xfrm>
          <a:prstGeom prst="rect">
            <a:avLst/>
          </a:prstGeom>
        </p:spPr>
        <p:txBody>
          <a:bodyPr lIns="0" rIns="0" tIns="0" bIns="0" anchor="ctr"/>
          <a:p>
            <a:pPr algn="ctr"/>
            <a:r>
              <a:rPr lang="en-US" sz="4400">
                <a:latin typeface="Arial"/>
              </a:rPr>
              <a:t>Click to edit the title text format</a:t>
            </a:r>
            <a:endParaRPr/>
          </a:p>
        </p:txBody>
      </p:sp>
      <p:sp>
        <p:nvSpPr>
          <p:cNvPr id="206" name="PlaceHolder 3"/>
          <p:cNvSpPr>
            <a:spLocks noGrp="1"/>
          </p:cNvSpPr>
          <p:nvPr>
            <p:ph type="body"/>
          </p:nvPr>
        </p:nvSpPr>
        <p:spPr>
          <a:xfrm>
            <a:off x="457200" y="1604520"/>
            <a:ext cx="82292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CustomShape 1"/>
          <p:cNvSpPr/>
          <p:nvPr/>
        </p:nvSpPr>
        <p:spPr>
          <a:xfrm>
            <a:off x="167760" y="2279880"/>
            <a:ext cx="5927040" cy="1468800"/>
          </a:xfrm>
          <a:prstGeom prst="rect">
            <a:avLst/>
          </a:prstGeom>
          <a:noFill/>
          <a:ln>
            <a:noFill/>
          </a:ln>
        </p:spPr>
        <p:style>
          <a:lnRef idx="0"/>
          <a:fillRef idx="0"/>
          <a:effectRef idx="0"/>
          <a:fontRef idx="minor"/>
        </p:style>
        <p:txBody>
          <a:bodyPr lIns="90000" rIns="90000" tIns="45000" bIns="45000"/>
          <a:p>
            <a:r>
              <a:rPr lang="en-US" sz="3800" strike="noStrike">
                <a:solidFill>
                  <a:srgbClr val="ffffff"/>
                </a:solidFill>
                <a:latin typeface="Open Sans"/>
                <a:ea typeface="Open Sans"/>
              </a:rPr>
              <a:t>ownCloud Community Edition – Version 7</a:t>
            </a:r>
            <a:endParaRPr/>
          </a:p>
          <a:p>
            <a:pPr>
              <a:lnSpc>
                <a:spcPts val="219"/>
              </a:lnSpc>
            </a:pPr>
            <a:r>
              <a:rPr lang="en-US" sz="3800" strike="noStrike">
                <a:solidFill>
                  <a:srgbClr val="ffffff"/>
                </a:solidFill>
                <a:latin typeface="Open Sans"/>
                <a:ea typeface="Open Sans"/>
              </a:rPr>
              <a:t> </a:t>
            </a:r>
            <a:endParaRPr/>
          </a:p>
        </p:txBody>
      </p:sp>
      <p:sp>
        <p:nvSpPr>
          <p:cNvPr id="247" name="CustomShape 2"/>
          <p:cNvSpPr/>
          <p:nvPr/>
        </p:nvSpPr>
        <p:spPr>
          <a:xfrm>
            <a:off x="167760" y="3985560"/>
            <a:ext cx="5481360" cy="534960"/>
          </a:xfrm>
          <a:prstGeom prst="rect">
            <a:avLst/>
          </a:prstGeom>
          <a:noFill/>
          <a:ln>
            <a:noFill/>
          </a:ln>
        </p:spPr>
        <p:style>
          <a:lnRef idx="0"/>
          <a:fillRef idx="0"/>
          <a:effectRef idx="0"/>
          <a:fontRef idx="minor"/>
        </p:style>
        <p:txBody>
          <a:bodyPr lIns="90000" rIns="90000" tIns="45000" bIns="45000"/>
          <a:p>
            <a:pPr>
              <a:lnSpc>
                <a:spcPct val="100000"/>
              </a:lnSpc>
            </a:pPr>
            <a:r>
              <a:rPr b="1" lang="en-US" strike="noStrike">
                <a:solidFill>
                  <a:srgbClr val="ffffff"/>
                </a:solidFill>
                <a:latin typeface="Open Sans"/>
                <a:ea typeface="Open Sans"/>
              </a:rPr>
              <a:t>John Smith</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4"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Documents</a:t>
            </a:r>
            <a:endParaRPr/>
          </a:p>
        </p:txBody>
      </p:sp>
      <p:pic>
        <p:nvPicPr>
          <p:cNvPr id="275" name="Picture 2" descr=""/>
          <p:cNvPicPr/>
          <p:nvPr/>
        </p:nvPicPr>
        <p:blipFill>
          <a:blip r:embed="rId1"/>
          <a:stretch/>
        </p:blipFill>
        <p:spPr>
          <a:xfrm>
            <a:off x="392040" y="1619280"/>
            <a:ext cx="8153640" cy="43668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6"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More</a:t>
            </a:r>
            <a:endParaRPr/>
          </a:p>
        </p:txBody>
      </p:sp>
      <p:pic>
        <p:nvPicPr>
          <p:cNvPr id="277" name="Picture 2" descr=""/>
          <p:cNvPicPr/>
          <p:nvPr/>
        </p:nvPicPr>
        <p:blipFill>
          <a:blip r:embed="rId1"/>
          <a:stretch/>
        </p:blipFill>
        <p:spPr>
          <a:xfrm>
            <a:off x="544320" y="1915920"/>
            <a:ext cx="3375000" cy="3485160"/>
          </a:xfrm>
          <a:prstGeom prst="rect">
            <a:avLst/>
          </a:prstGeom>
          <a:ln>
            <a:noFill/>
          </a:ln>
        </p:spPr>
      </p:pic>
      <p:pic>
        <p:nvPicPr>
          <p:cNvPr id="278" name="Picture 3" descr=""/>
          <p:cNvPicPr/>
          <p:nvPr/>
        </p:nvPicPr>
        <p:blipFill>
          <a:blip r:embed="rId2"/>
          <a:stretch/>
        </p:blipFill>
        <p:spPr>
          <a:xfrm>
            <a:off x="4852080" y="1347120"/>
            <a:ext cx="3566880" cy="40539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9" name="CustomShape 1"/>
          <p:cNvSpPr/>
          <p:nvPr/>
        </p:nvSpPr>
        <p:spPr>
          <a:xfrm>
            <a:off x="223920" y="4639680"/>
            <a:ext cx="8684280" cy="1361160"/>
          </a:xfrm>
          <a:prstGeom prst="rect">
            <a:avLst/>
          </a:prstGeom>
          <a:noFill/>
          <a:ln>
            <a:noFill/>
          </a:ln>
        </p:spPr>
        <p:style>
          <a:lnRef idx="0"/>
          <a:fillRef idx="0"/>
          <a:effectRef idx="0"/>
          <a:fontRef idx="minor"/>
        </p:style>
        <p:txBody>
          <a:bodyPr lIns="90000" rIns="90000" tIns="45000" bIns="45000"/>
          <a:p>
            <a:r>
              <a:rPr lang="en-US" sz="4000" strike="noStrike">
                <a:solidFill>
                  <a:srgbClr val="ffffff"/>
                </a:solidFill>
                <a:latin typeface="Arial"/>
                <a:ea typeface="Open Sans"/>
              </a:rPr>
              <a:t>ownCloud 7 --For administrators</a:t>
            </a:r>
            <a:endParaRPr/>
          </a:p>
          <a:p>
            <a:pPr>
              <a:lnSpc>
                <a:spcPct val="100000"/>
              </a:lnSpc>
            </a:pP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0"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Email</a:t>
            </a:r>
            <a:endParaRPr/>
          </a:p>
        </p:txBody>
      </p:sp>
      <p:pic>
        <p:nvPicPr>
          <p:cNvPr id="281" name="Picture 2" descr=""/>
          <p:cNvPicPr/>
          <p:nvPr/>
        </p:nvPicPr>
        <p:blipFill>
          <a:blip r:embed="rId1"/>
          <a:stretch/>
        </p:blipFill>
        <p:spPr>
          <a:xfrm>
            <a:off x="534960" y="1600200"/>
            <a:ext cx="3774600" cy="3866400"/>
          </a:xfrm>
          <a:prstGeom prst="rect">
            <a:avLst/>
          </a:prstGeom>
          <a:ln>
            <a:noFill/>
          </a:ln>
        </p:spPr>
      </p:pic>
      <p:pic>
        <p:nvPicPr>
          <p:cNvPr id="282" name="Picture 3" descr=""/>
          <p:cNvPicPr/>
          <p:nvPr/>
        </p:nvPicPr>
        <p:blipFill>
          <a:blip r:embed="rId2"/>
          <a:stretch/>
        </p:blipFill>
        <p:spPr>
          <a:xfrm>
            <a:off x="4552920" y="2781360"/>
            <a:ext cx="4262760" cy="205092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Control Sharing</a:t>
            </a:r>
            <a:endParaRPr/>
          </a:p>
        </p:txBody>
      </p:sp>
      <p:pic>
        <p:nvPicPr>
          <p:cNvPr id="284" name="Picture 2" descr=""/>
          <p:cNvPicPr/>
          <p:nvPr/>
        </p:nvPicPr>
        <p:blipFill>
          <a:blip r:embed="rId1"/>
          <a:stretch/>
        </p:blipFill>
        <p:spPr>
          <a:xfrm>
            <a:off x="1333440" y="1383120"/>
            <a:ext cx="5920560" cy="47120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5"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User management</a:t>
            </a:r>
            <a:endParaRPr/>
          </a:p>
        </p:txBody>
      </p:sp>
      <p:pic>
        <p:nvPicPr>
          <p:cNvPr id="286" name="Picture 2" descr=""/>
          <p:cNvPicPr/>
          <p:nvPr/>
        </p:nvPicPr>
        <p:blipFill>
          <a:blip r:embed="rId1"/>
          <a:srcRect l="0" t="0" r="0" b="40063"/>
          <a:stretch/>
        </p:blipFill>
        <p:spPr>
          <a:xfrm>
            <a:off x="457200" y="2351520"/>
            <a:ext cx="8123760" cy="306900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7"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Storage</a:t>
            </a:r>
            <a:endParaRPr/>
          </a:p>
        </p:txBody>
      </p:sp>
      <p:pic>
        <p:nvPicPr>
          <p:cNvPr id="288" name="Picture 2" descr=""/>
          <p:cNvPicPr/>
          <p:nvPr/>
        </p:nvPicPr>
        <p:blipFill>
          <a:blip r:embed="rId1"/>
          <a:stretch/>
        </p:blipFill>
        <p:spPr>
          <a:xfrm>
            <a:off x="223920" y="1672200"/>
            <a:ext cx="2284920" cy="2284920"/>
          </a:xfrm>
          <a:prstGeom prst="rect">
            <a:avLst/>
          </a:prstGeom>
          <a:ln>
            <a:noFill/>
          </a:ln>
        </p:spPr>
      </p:pic>
      <p:pic>
        <p:nvPicPr>
          <p:cNvPr id="289" name="Picture 3" descr=""/>
          <p:cNvPicPr/>
          <p:nvPr/>
        </p:nvPicPr>
        <p:blipFill>
          <a:blip r:embed="rId2"/>
          <a:stretch/>
        </p:blipFill>
        <p:spPr>
          <a:xfrm>
            <a:off x="2743200" y="2815200"/>
            <a:ext cx="6143400" cy="298404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0" name="CustomShape 1"/>
          <p:cNvSpPr/>
          <p:nvPr/>
        </p:nvSpPr>
        <p:spPr>
          <a:xfrm>
            <a:off x="223920" y="4639680"/>
            <a:ext cx="8684280" cy="1361160"/>
          </a:xfrm>
          <a:prstGeom prst="rect">
            <a:avLst/>
          </a:prstGeom>
          <a:noFill/>
          <a:ln>
            <a:noFill/>
          </a:ln>
        </p:spPr>
        <p:style>
          <a:lnRef idx="0"/>
          <a:fillRef idx="0"/>
          <a:effectRef idx="0"/>
          <a:fontRef idx="minor"/>
        </p:style>
        <p:txBody>
          <a:bodyPr lIns="90000" rIns="90000" tIns="45000" bIns="45000"/>
          <a:p>
            <a:pPr>
              <a:lnSpc>
                <a:spcPct val="100000"/>
              </a:lnSpc>
            </a:pPr>
            <a:r>
              <a:rPr lang="en-US" sz="4000" strike="noStrike">
                <a:solidFill>
                  <a:srgbClr val="ffffff"/>
                </a:solidFill>
                <a:latin typeface="Arial"/>
                <a:ea typeface="Open Sans"/>
              </a:rPr>
              <a:t>ownCloud 7 -- For developers</a:t>
            </a:r>
            <a:endParaRPr/>
          </a:p>
        </p:txBody>
      </p:sp>
      <p:sp>
        <p:nvSpPr>
          <p:cNvPr id="291" name="CustomShape 2"/>
          <p:cNvSpPr/>
          <p:nvPr/>
        </p:nvSpPr>
        <p:spPr>
          <a:xfrm>
            <a:off x="223920" y="4149360"/>
            <a:ext cx="8684280" cy="489600"/>
          </a:xfrm>
          <a:prstGeom prst="rect">
            <a:avLst/>
          </a:prstGeom>
          <a:noFill/>
          <a:ln>
            <a:noFill/>
          </a:ln>
        </p:spPr>
        <p:style>
          <a:lnRef idx="0"/>
          <a:fillRef idx="0"/>
          <a:effectRef idx="0"/>
          <a:fontRef idx="minor"/>
        </p:style>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2"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App developers</a:t>
            </a:r>
            <a:endParaRPr/>
          </a:p>
        </p:txBody>
      </p:sp>
      <p:sp>
        <p:nvSpPr>
          <p:cNvPr id="293" name="CustomShape 2"/>
          <p:cNvSpPr/>
          <p:nvPr/>
        </p:nvSpPr>
        <p:spPr>
          <a:xfrm>
            <a:off x="871560" y="1566000"/>
            <a:ext cx="8684280" cy="5036760"/>
          </a:xfrm>
          <a:prstGeom prst="rect">
            <a:avLst/>
          </a:prstGeom>
          <a:noFill/>
          <a:ln>
            <a:noFill/>
          </a:ln>
        </p:spPr>
        <p:style>
          <a:lnRef idx="0"/>
          <a:fillRef idx="0"/>
          <a:effectRef idx="0"/>
          <a:fontRef idx="minor"/>
        </p:style>
        <p:txBody>
          <a:bodyPr lIns="90000" rIns="90000" tIns="45000" bIns="45000"/>
          <a:p>
            <a:pPr>
              <a:lnSpc>
                <a:spcPct val="100000"/>
              </a:lnSpc>
              <a:buSzPct val="45000"/>
              <a:buFont typeface="StarSymbol"/>
              <a:buChar char="l"/>
            </a:pPr>
            <a:r>
              <a:rPr lang="en-US" sz="3200" strike="noStrike">
                <a:solidFill>
                  <a:srgbClr val="1d2d44"/>
                </a:solidFill>
                <a:latin typeface="Open Sans"/>
                <a:ea typeface="Droid Sans Fallback"/>
              </a:rPr>
              <a:t>Database layer</a:t>
            </a:r>
            <a:endParaRPr/>
          </a:p>
          <a:p>
            <a:pPr>
              <a:lnSpc>
                <a:spcPct val="100000"/>
              </a:lnSpc>
              <a:buSzPct val="45000"/>
              <a:buFont typeface="StarSymbol"/>
              <a:buChar char="l"/>
            </a:pPr>
            <a:r>
              <a:rPr lang="en-US" sz="3200" strike="noStrike">
                <a:solidFill>
                  <a:srgbClr val="1d2d44"/>
                </a:solidFill>
                <a:latin typeface="Open Sans"/>
                <a:ea typeface="Droid Sans Fallback"/>
              </a:rPr>
              <a:t>Interface for controller classes</a:t>
            </a:r>
            <a:endParaRPr/>
          </a:p>
          <a:p>
            <a:pPr>
              <a:lnSpc>
                <a:spcPct val="100000"/>
              </a:lnSpc>
              <a:buSzPct val="45000"/>
              <a:buFont typeface="StarSymbol"/>
              <a:buChar char="l"/>
            </a:pPr>
            <a:r>
              <a:rPr lang="en-US" sz="3200" strike="noStrike">
                <a:solidFill>
                  <a:srgbClr val="1d2d44"/>
                </a:solidFill>
                <a:latin typeface="Open Sans"/>
                <a:ea typeface="Droid Sans Fallback"/>
              </a:rPr>
              <a:t>CORS implementation</a:t>
            </a:r>
            <a:endParaRPr/>
          </a:p>
          <a:p>
            <a:pPr>
              <a:lnSpc>
                <a:spcPct val="100000"/>
              </a:lnSpc>
              <a:buSzPct val="45000"/>
              <a:buFont typeface="StarSymbol"/>
              <a:buChar char="l"/>
            </a:pPr>
            <a:r>
              <a:rPr lang="en-US" sz="3200" strike="noStrike">
                <a:solidFill>
                  <a:srgbClr val="1d2d44"/>
                </a:solidFill>
                <a:latin typeface="Open Sans"/>
                <a:ea typeface="Droid Sans Fallback"/>
              </a:rPr>
              <a:t>Updated documentation</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Third party developers</a:t>
            </a:r>
            <a:endParaRPr/>
          </a:p>
        </p:txBody>
      </p:sp>
      <p:sp>
        <p:nvSpPr>
          <p:cNvPr id="295" name="CustomShape 2"/>
          <p:cNvSpPr/>
          <p:nvPr/>
        </p:nvSpPr>
        <p:spPr>
          <a:xfrm>
            <a:off x="858960" y="1566000"/>
            <a:ext cx="8684280" cy="5036760"/>
          </a:xfrm>
          <a:prstGeom prst="rect">
            <a:avLst/>
          </a:prstGeom>
          <a:noFill/>
          <a:ln>
            <a:noFill/>
          </a:ln>
        </p:spPr>
        <p:style>
          <a:lnRef idx="0"/>
          <a:fillRef idx="0"/>
          <a:effectRef idx="0"/>
          <a:fontRef idx="minor"/>
        </p:style>
        <p:txBody>
          <a:bodyPr lIns="90000" rIns="90000" tIns="45000" bIns="45000"/>
          <a:p>
            <a:pPr>
              <a:lnSpc>
                <a:spcPct val="100000"/>
              </a:lnSpc>
              <a:buSzPct val="45000"/>
              <a:buFont typeface="StarSymbol"/>
              <a:buChar char="l"/>
            </a:pPr>
            <a:r>
              <a:rPr lang="en-US" sz="3200" strike="noStrike">
                <a:solidFill>
                  <a:srgbClr val="1d2d44"/>
                </a:solidFill>
                <a:latin typeface="Open Sans"/>
                <a:ea typeface="Droid Sans Fallback"/>
              </a:rPr>
              <a:t>Pub/sub model Webhooks</a:t>
            </a:r>
            <a:endParaRPr/>
          </a:p>
          <a:p>
            <a:pPr>
              <a:lnSpc>
                <a:spcPct val="100000"/>
              </a:lnSpc>
              <a:buSzPct val="45000"/>
              <a:buFont typeface="StarSymbol"/>
              <a:buChar char="l"/>
            </a:pPr>
            <a:r>
              <a:rPr lang="en-US" sz="3200" strike="noStrike">
                <a:solidFill>
                  <a:srgbClr val="1d2d44"/>
                </a:solidFill>
                <a:latin typeface="Open Sans"/>
                <a:ea typeface="Droid Sans Fallback"/>
              </a:rPr>
              <a:t>API for sharing status</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CustomShape 1"/>
          <p:cNvSpPr/>
          <p:nvPr/>
        </p:nvSpPr>
        <p:spPr>
          <a:xfrm>
            <a:off x="223920" y="6451200"/>
            <a:ext cx="7638120" cy="363960"/>
          </a:xfrm>
          <a:prstGeom prst="rect">
            <a:avLst/>
          </a:prstGeom>
          <a:noFill/>
          <a:ln>
            <a:noFill/>
          </a:ln>
        </p:spPr>
        <p:style>
          <a:lnRef idx="0"/>
          <a:fillRef idx="0"/>
          <a:effectRef idx="0"/>
          <a:fontRef idx="minor"/>
        </p:style>
        <p:txBody>
          <a:bodyPr lIns="90000" rIns="90000" tIns="45000" bIns="45000" anchor="ctr"/>
          <a:p>
            <a:pPr>
              <a:lnSpc>
                <a:spcPct val="100000"/>
              </a:lnSpc>
            </a:pPr>
            <a:r>
              <a:rPr lang="en-US" sz="800" strike="noStrike">
                <a:solidFill>
                  <a:srgbClr val="418bca"/>
                </a:solidFill>
                <a:latin typeface="Open Sans"/>
                <a:ea typeface="Open Sans"/>
              </a:rPr>
              <a:t>owncloud.org</a:t>
            </a:r>
            <a:endParaRPr/>
          </a:p>
        </p:txBody>
      </p:sp>
      <p:pic>
        <p:nvPicPr>
          <p:cNvPr id="249" name="Picture Placeholder 6" descr=""/>
          <p:cNvPicPr/>
          <p:nvPr/>
        </p:nvPicPr>
        <p:blipFill>
          <a:blip r:embed="rId1"/>
          <a:srcRect l="0" t="9014" r="0" b="9014"/>
          <a:stretch/>
        </p:blipFill>
        <p:spPr>
          <a:xfrm>
            <a:off x="1792440" y="1216440"/>
            <a:ext cx="5485320" cy="4493160"/>
          </a:xfrm>
          <a:prstGeom prst="rect">
            <a:avLst/>
          </a:prstGeom>
          <a:ln>
            <a:noFill/>
          </a:ln>
        </p:spPr>
      </p:pic>
      <p:sp>
        <p:nvSpPr>
          <p:cNvPr id="250" name="CustomShape 2"/>
          <p:cNvSpPr/>
          <p:nvPr/>
        </p:nvSpPr>
        <p:spPr>
          <a:xfrm>
            <a:off x="1792440" y="5797080"/>
            <a:ext cx="5485320" cy="374040"/>
          </a:xfrm>
          <a:prstGeom prst="rect">
            <a:avLst/>
          </a:prstGeom>
          <a:noFill/>
          <a:ln>
            <a:noFill/>
          </a:ln>
        </p:spPr>
        <p:style>
          <a:lnRef idx="0"/>
          <a:fillRef idx="0"/>
          <a:effectRef idx="0"/>
          <a:fontRef idx="minor"/>
        </p:style>
        <p:txBody>
          <a:bodyPr lIns="0" rIns="90000" tIns="45000" bIns="45000"/>
          <a:p>
            <a:pPr>
              <a:lnSpc>
                <a:spcPct val="100000"/>
              </a:lnSpc>
            </a:pPr>
            <a:r>
              <a:rPr b="1" lang="en-US" sz="1400" strike="noStrike">
                <a:solidFill>
                  <a:srgbClr val="bfbfbf"/>
                </a:solidFill>
                <a:latin typeface="Open Sans"/>
                <a:ea typeface="Open Sans"/>
              </a:rPr>
              <a:t>John Smith, Community Enthusiast by night; candy maker by day</a:t>
            </a:r>
            <a:endParaRPr/>
          </a:p>
        </p:txBody>
      </p:sp>
      <p:sp>
        <p:nvSpPr>
          <p:cNvPr id="251" name="CustomShape 3"/>
          <p:cNvSpPr/>
          <p:nvPr/>
        </p:nvSpPr>
        <p:spPr>
          <a:xfrm>
            <a:off x="8367480" y="6451200"/>
            <a:ext cx="540360" cy="363960"/>
          </a:xfrm>
          <a:prstGeom prst="rect">
            <a:avLst/>
          </a:prstGeom>
          <a:noFill/>
          <a:ln>
            <a:noFill/>
          </a:ln>
        </p:spPr>
        <p:style>
          <a:lnRef idx="0"/>
          <a:fillRef idx="0"/>
          <a:effectRef idx="0"/>
          <a:fontRef idx="minor"/>
        </p:style>
        <p:txBody>
          <a:bodyPr lIns="90000" rIns="90000" tIns="45000" bIns="45000" anchor="ctr"/>
          <a:p>
            <a:pPr>
              <a:lnSpc>
                <a:spcPct val="100000"/>
              </a:lnSpc>
            </a:pPr>
            <a:fld id="{B80EE925-A088-46E8-B07A-60C093FBFE1C}" type="slidenum">
              <a:rPr lang="en-US" sz="800" strike="noStrike">
                <a:solidFill>
                  <a:srgbClr val="418bca"/>
                </a:solidFill>
                <a:latin typeface="Open Sans"/>
                <a:ea typeface="Open Sans"/>
              </a:rPr>
              <a:t>&lt;number&gt;</a:t>
            </a:fld>
            <a:endParaRPr/>
          </a:p>
        </p:txBody>
      </p:sp>
      <p:sp>
        <p:nvSpPr>
          <p:cNvPr id="252" name="CustomShape 4"/>
          <p:cNvSpPr/>
          <p:nvPr/>
        </p:nvSpPr>
        <p:spPr>
          <a:xfrm>
            <a:off x="223920" y="94680"/>
            <a:ext cx="7452720" cy="10000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About Me</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6"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The END!</a:t>
            </a:r>
            <a:endParaRPr/>
          </a:p>
        </p:txBody>
      </p:sp>
      <p:sp>
        <p:nvSpPr>
          <p:cNvPr id="297" name="CustomShape 2"/>
          <p:cNvSpPr/>
          <p:nvPr/>
        </p:nvSpPr>
        <p:spPr>
          <a:xfrm>
            <a:off x="1538280" y="1299600"/>
            <a:ext cx="8684280" cy="5036760"/>
          </a:xfrm>
          <a:prstGeom prst="rect">
            <a:avLst/>
          </a:prstGeom>
          <a:noFill/>
          <a:ln>
            <a:noFill/>
          </a:ln>
        </p:spPr>
        <p:style>
          <a:lnRef idx="0"/>
          <a:fillRef idx="0"/>
          <a:effectRef idx="0"/>
          <a:fontRef idx="minor"/>
        </p:style>
        <p:txBody>
          <a:bodyPr lIns="90000" rIns="90000" tIns="45000" bIns="45000"/>
          <a:p>
            <a:pPr>
              <a:lnSpc>
                <a:spcPct val="100000"/>
              </a:lnSpc>
              <a:buSzPct val="45000"/>
              <a:buFont typeface="StarSymbol"/>
              <a:buChar char="l"/>
            </a:pPr>
            <a:r>
              <a:rPr lang="en-US" sz="3200" strike="noStrike">
                <a:solidFill>
                  <a:srgbClr val="1d2d44"/>
                </a:solidFill>
                <a:latin typeface="Open Sans"/>
                <a:ea typeface="Droid Sans Fallback"/>
              </a:rPr>
              <a:t>Sharing</a:t>
            </a:r>
            <a:endParaRPr/>
          </a:p>
          <a:p>
            <a:pPr lvl="1">
              <a:lnSpc>
                <a:spcPct val="100000"/>
              </a:lnSpc>
              <a:buSzPct val="75000"/>
              <a:buFont typeface="StarSymbol"/>
              <a:buChar char="l"/>
            </a:pPr>
            <a:r>
              <a:rPr lang="en-US" sz="3200" strike="noStrike">
                <a:solidFill>
                  <a:srgbClr val="1d2d44"/>
                </a:solidFill>
                <a:latin typeface="Open Sans"/>
                <a:ea typeface="Droid Sans Fallback"/>
              </a:rPr>
              <a:t>Server2server</a:t>
            </a:r>
            <a:endParaRPr/>
          </a:p>
          <a:p>
            <a:pPr lvl="1">
              <a:lnSpc>
                <a:spcPct val="100000"/>
              </a:lnSpc>
              <a:buSzPct val="75000"/>
              <a:buFont typeface="StarSymbol"/>
              <a:buChar char="l"/>
            </a:pPr>
            <a:r>
              <a:rPr lang="en-US" sz="3200" strike="noStrike">
                <a:solidFill>
                  <a:srgbClr val="1d2d44"/>
                </a:solidFill>
                <a:latin typeface="Open Sans"/>
                <a:ea typeface="Droid Sans Fallback"/>
              </a:rPr>
              <a:t>Overview</a:t>
            </a:r>
            <a:endParaRPr/>
          </a:p>
          <a:p>
            <a:pPr lvl="1">
              <a:lnSpc>
                <a:spcPct val="100000"/>
              </a:lnSpc>
              <a:buSzPct val="75000"/>
              <a:buFont typeface="StarSymbol"/>
              <a:buChar char="l"/>
            </a:pPr>
            <a:r>
              <a:rPr lang="en-US" sz="3200" strike="noStrike">
                <a:solidFill>
                  <a:srgbClr val="1d2d44"/>
                </a:solidFill>
                <a:latin typeface="Open Sans"/>
                <a:ea typeface="Droid Sans Fallback"/>
              </a:rPr>
              <a:t>Control</a:t>
            </a:r>
            <a:endParaRPr/>
          </a:p>
          <a:p>
            <a:pPr>
              <a:lnSpc>
                <a:spcPct val="100000"/>
              </a:lnSpc>
              <a:buSzPct val="45000"/>
              <a:buFont typeface="StarSymbol"/>
              <a:buChar char="l"/>
            </a:pPr>
            <a:r>
              <a:rPr lang="en-US" sz="3200" strike="noStrike">
                <a:solidFill>
                  <a:srgbClr val="1d2d44"/>
                </a:solidFill>
                <a:latin typeface="Open Sans"/>
                <a:ea typeface="Droid Sans Fallback"/>
              </a:rPr>
              <a:t>Control</a:t>
            </a:r>
            <a:endParaRPr/>
          </a:p>
          <a:p>
            <a:pPr lvl="1">
              <a:lnSpc>
                <a:spcPct val="100000"/>
              </a:lnSpc>
              <a:buSzPct val="75000"/>
              <a:buFont typeface="StarSymbol"/>
              <a:buChar char="l"/>
            </a:pPr>
            <a:r>
              <a:rPr lang="en-US" sz="3200" strike="noStrike">
                <a:solidFill>
                  <a:srgbClr val="1d2d44"/>
                </a:solidFill>
                <a:latin typeface="Open Sans"/>
                <a:ea typeface="Droid Sans Fallback"/>
              </a:rPr>
              <a:t>Notifications</a:t>
            </a:r>
            <a:endParaRPr/>
          </a:p>
          <a:p>
            <a:pPr lvl="1">
              <a:lnSpc>
                <a:spcPct val="100000"/>
              </a:lnSpc>
              <a:buSzPct val="75000"/>
              <a:buFont typeface="StarSymbol"/>
              <a:buChar char="l"/>
            </a:pPr>
            <a:r>
              <a:rPr lang="en-US" sz="3200" strike="noStrike">
                <a:solidFill>
                  <a:srgbClr val="1d2d44"/>
                </a:solidFill>
                <a:latin typeface="Open Sans"/>
                <a:ea typeface="Droid Sans Fallback"/>
              </a:rPr>
              <a:t>User management</a:t>
            </a:r>
            <a:endParaRPr/>
          </a:p>
          <a:p>
            <a:pPr lvl="1">
              <a:lnSpc>
                <a:spcPct val="100000"/>
              </a:lnSpc>
              <a:buSzPct val="75000"/>
              <a:buFont typeface="StarSymbol"/>
              <a:buChar char="l"/>
            </a:pPr>
            <a:r>
              <a:rPr lang="en-US" sz="3200" strike="noStrike">
                <a:solidFill>
                  <a:srgbClr val="1d2d44"/>
                </a:solidFill>
                <a:latin typeface="Open Sans"/>
                <a:ea typeface="Droid Sans Fallback"/>
              </a:rPr>
              <a:t>Email</a:t>
            </a:r>
            <a:endParaRPr/>
          </a:p>
          <a:p>
            <a:pPr>
              <a:lnSpc>
                <a:spcPct val="100000"/>
              </a:lnSpc>
              <a:buSzPct val="45000"/>
              <a:buFont typeface="StarSymbol"/>
              <a:buChar char="l"/>
            </a:pPr>
            <a:r>
              <a:rPr lang="en-US" sz="3200" strike="noStrike">
                <a:solidFill>
                  <a:srgbClr val="1d2d44"/>
                </a:solidFill>
                <a:latin typeface="Open Sans"/>
                <a:ea typeface="Droid Sans Fallback"/>
              </a:rPr>
              <a:t>Easier app development</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8" name="CustomShape 1"/>
          <p:cNvSpPr/>
          <p:nvPr/>
        </p:nvSpPr>
        <p:spPr>
          <a:xfrm>
            <a:off x="223920" y="4639680"/>
            <a:ext cx="8684280" cy="1361160"/>
          </a:xfrm>
          <a:prstGeom prst="rect">
            <a:avLst/>
          </a:prstGeom>
          <a:noFill/>
          <a:ln>
            <a:noFill/>
          </a:ln>
        </p:spPr>
        <p:style>
          <a:lnRef idx="0"/>
          <a:fillRef idx="0"/>
          <a:effectRef idx="0"/>
          <a:fontRef idx="minor"/>
        </p:style>
        <p:txBody>
          <a:bodyPr lIns="90000" rIns="90000" tIns="45000" bIns="45000"/>
          <a:p>
            <a:r>
              <a:rPr lang="en-US" sz="4000" strike="noStrike">
                <a:solidFill>
                  <a:srgbClr val="ffffff"/>
                </a:solidFill>
                <a:latin typeface="Arial"/>
                <a:ea typeface="Open Sans"/>
              </a:rPr>
              <a:t>OwnCloud  -- Questions?</a:t>
            </a:r>
            <a:endParaRPr/>
          </a:p>
          <a:p>
            <a:pPr>
              <a:lnSpc>
                <a:spcPct val="100000"/>
              </a:lnSpc>
            </a:pP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3"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Why privacy?</a:t>
            </a:r>
            <a:endParaRPr/>
          </a:p>
        </p:txBody>
      </p:sp>
      <p:sp>
        <p:nvSpPr>
          <p:cNvPr id="254" name="CustomShape 2"/>
          <p:cNvSpPr/>
          <p:nvPr/>
        </p:nvSpPr>
        <p:spPr>
          <a:xfrm>
            <a:off x="1554480" y="2012040"/>
            <a:ext cx="2286000" cy="3604680"/>
          </a:xfrm>
          <a:custGeom>
            <a:avLst/>
            <a:gdLst/>
            <a:ahLst/>
            <a:rect l="0" t="0" r="r" b="b"/>
            <a:pathLst>
              <a:path w="137" h="215">
                <a:moveTo>
                  <a:pt x="68" y="131"/>
                </a:moveTo>
                <a:cubicBezTo>
                  <a:pt x="60" y="131"/>
                  <a:pt x="54" y="138"/>
                  <a:pt x="54" y="146"/>
                </a:cubicBezTo>
                <a:cubicBezTo>
                  <a:pt x="54" y="154"/>
                  <a:pt x="60" y="160"/>
                  <a:pt x="68" y="160"/>
                </a:cubicBezTo>
                <a:cubicBezTo>
                  <a:pt x="76" y="160"/>
                  <a:pt x="82" y="154"/>
                  <a:pt x="82" y="146"/>
                </a:cubicBezTo>
                <a:cubicBezTo>
                  <a:pt x="82" y="138"/>
                  <a:pt x="76" y="131"/>
                  <a:pt x="68" y="131"/>
                </a:cubicBezTo>
                <a:lnTo>
                  <a:pt x="120" y="102"/>
                </a:lnTo>
                <a:cubicBezTo>
                  <a:pt x="120" y="55"/>
                  <a:pt x="120" y="55"/>
                  <a:pt x="120" y="55"/>
                </a:cubicBezTo>
                <a:cubicBezTo>
                  <a:pt x="120" y="40"/>
                  <a:pt x="115" y="26"/>
                  <a:pt x="105" y="16"/>
                </a:cubicBezTo>
                <a:cubicBezTo>
                  <a:pt x="96" y="6"/>
                  <a:pt x="83" y="0"/>
                  <a:pt x="68" y="0"/>
                </a:cubicBezTo>
                <a:cubicBezTo>
                  <a:pt x="53" y="0"/>
                  <a:pt x="40" y="6"/>
                  <a:pt x="31" y="16"/>
                </a:cubicBezTo>
                <a:cubicBezTo>
                  <a:pt x="21" y="26"/>
                  <a:pt x="15" y="40"/>
                  <a:pt x="15" y="55"/>
                </a:cubicBezTo>
                <a:cubicBezTo>
                  <a:pt x="15" y="102"/>
                  <a:pt x="15" y="102"/>
                  <a:pt x="15" y="102"/>
                </a:cubicBezTo>
                <a:cubicBezTo>
                  <a:pt x="6" y="114"/>
                  <a:pt x="0" y="129"/>
                  <a:pt x="0" y="146"/>
                </a:cubicBezTo>
                <a:cubicBezTo>
                  <a:pt x="0" y="183"/>
                  <a:pt x="30" y="214"/>
                  <a:pt x="68" y="214"/>
                </a:cubicBezTo>
                <a:cubicBezTo>
                  <a:pt x="106" y="214"/>
                  <a:pt x="136" y="183"/>
                  <a:pt x="136" y="146"/>
                </a:cubicBezTo>
                <a:cubicBezTo>
                  <a:pt x="136" y="129"/>
                  <a:pt x="130" y="114"/>
                  <a:pt x="120" y="102"/>
                </a:cubicBezTo>
                <a:lnTo>
                  <a:pt x="35" y="152"/>
                </a:lnTo>
                <a:cubicBezTo>
                  <a:pt x="19" y="152"/>
                  <a:pt x="19" y="152"/>
                  <a:pt x="19" y="152"/>
                </a:cubicBezTo>
                <a:cubicBezTo>
                  <a:pt x="19" y="140"/>
                  <a:pt x="19" y="140"/>
                  <a:pt x="19" y="140"/>
                </a:cubicBezTo>
                <a:cubicBezTo>
                  <a:pt x="35" y="140"/>
                  <a:pt x="35" y="140"/>
                  <a:pt x="35" y="140"/>
                </a:cubicBezTo>
                <a:lnTo>
                  <a:pt x="35" y="152"/>
                </a:lnTo>
                <a:lnTo>
                  <a:pt x="74" y="194"/>
                </a:lnTo>
                <a:cubicBezTo>
                  <a:pt x="62" y="194"/>
                  <a:pt x="62" y="194"/>
                  <a:pt x="62" y="194"/>
                </a:cubicBezTo>
                <a:cubicBezTo>
                  <a:pt x="62" y="179"/>
                  <a:pt x="62" y="179"/>
                  <a:pt x="62" y="179"/>
                </a:cubicBezTo>
                <a:cubicBezTo>
                  <a:pt x="74" y="179"/>
                  <a:pt x="74" y="179"/>
                  <a:pt x="74" y="179"/>
                </a:cubicBezTo>
                <a:lnTo>
                  <a:pt x="74" y="194"/>
                </a:lnTo>
                <a:lnTo>
                  <a:pt x="68" y="170"/>
                </a:lnTo>
                <a:cubicBezTo>
                  <a:pt x="54" y="170"/>
                  <a:pt x="44" y="159"/>
                  <a:pt x="44" y="146"/>
                </a:cubicBezTo>
                <a:cubicBezTo>
                  <a:pt x="44" y="132"/>
                  <a:pt x="54" y="121"/>
                  <a:pt x="68" y="121"/>
                </a:cubicBezTo>
                <a:cubicBezTo>
                  <a:pt x="81" y="121"/>
                  <a:pt x="92" y="132"/>
                  <a:pt x="92" y="146"/>
                </a:cubicBezTo>
                <a:cubicBezTo>
                  <a:pt x="92" y="159"/>
                  <a:pt x="81" y="170"/>
                  <a:pt x="68" y="170"/>
                </a:cubicBezTo>
                <a:lnTo>
                  <a:pt x="62" y="112"/>
                </a:lnTo>
                <a:cubicBezTo>
                  <a:pt x="62" y="97"/>
                  <a:pt x="62" y="97"/>
                  <a:pt x="62" y="97"/>
                </a:cubicBezTo>
                <a:cubicBezTo>
                  <a:pt x="74" y="97"/>
                  <a:pt x="74" y="97"/>
                  <a:pt x="74" y="97"/>
                </a:cubicBezTo>
                <a:cubicBezTo>
                  <a:pt x="74" y="112"/>
                  <a:pt x="74" y="112"/>
                  <a:pt x="74" y="112"/>
                </a:cubicBezTo>
                <a:lnTo>
                  <a:pt x="62" y="112"/>
                </a:lnTo>
                <a:lnTo>
                  <a:pt x="96" y="83"/>
                </a:lnTo>
                <a:cubicBezTo>
                  <a:pt x="87" y="80"/>
                  <a:pt x="78" y="77"/>
                  <a:pt x="68" y="77"/>
                </a:cubicBezTo>
                <a:cubicBezTo>
                  <a:pt x="58" y="77"/>
                  <a:pt x="49" y="80"/>
                  <a:pt x="40" y="83"/>
                </a:cubicBezTo>
                <a:cubicBezTo>
                  <a:pt x="40" y="55"/>
                  <a:pt x="40" y="55"/>
                  <a:pt x="40" y="55"/>
                </a:cubicBezTo>
                <a:cubicBezTo>
                  <a:pt x="40" y="47"/>
                  <a:pt x="44" y="39"/>
                  <a:pt x="49" y="33"/>
                </a:cubicBezTo>
                <a:cubicBezTo>
                  <a:pt x="54" y="28"/>
                  <a:pt x="61" y="25"/>
                  <a:pt x="68" y="25"/>
                </a:cubicBezTo>
                <a:cubicBezTo>
                  <a:pt x="75" y="25"/>
                  <a:pt x="82" y="28"/>
                  <a:pt x="87" y="33"/>
                </a:cubicBezTo>
                <a:cubicBezTo>
                  <a:pt x="92" y="39"/>
                  <a:pt x="96" y="47"/>
                  <a:pt x="96" y="55"/>
                </a:cubicBezTo>
                <a:lnTo>
                  <a:pt x="96" y="83"/>
                </a:lnTo>
                <a:lnTo>
                  <a:pt x="117" y="152"/>
                </a:lnTo>
                <a:cubicBezTo>
                  <a:pt x="101" y="152"/>
                  <a:pt x="101" y="152"/>
                  <a:pt x="101" y="152"/>
                </a:cubicBezTo>
                <a:cubicBezTo>
                  <a:pt x="101" y="140"/>
                  <a:pt x="101" y="140"/>
                  <a:pt x="101" y="140"/>
                </a:cubicBezTo>
                <a:cubicBezTo>
                  <a:pt x="117" y="140"/>
                  <a:pt x="117" y="140"/>
                  <a:pt x="117" y="140"/>
                </a:cubicBezTo>
                <a:lnTo>
                  <a:pt x="117" y="152"/>
                </a:lnTo>
              </a:path>
            </a:pathLst>
          </a:custGeom>
          <a:solidFill>
            <a:srgbClr val="1d2d44"/>
          </a:solidFill>
          <a:ln>
            <a:noFill/>
          </a:ln>
        </p:spPr>
        <p:style>
          <a:lnRef idx="0"/>
          <a:fillRef idx="0"/>
          <a:effectRef idx="0"/>
          <a:fontRef idx="minor"/>
        </p:style>
      </p:sp>
      <p:sp>
        <p:nvSpPr>
          <p:cNvPr id="255" name="CustomShape 3"/>
          <p:cNvSpPr/>
          <p:nvPr/>
        </p:nvSpPr>
        <p:spPr>
          <a:xfrm>
            <a:off x="4846320" y="2081520"/>
            <a:ext cx="3291840" cy="3496320"/>
          </a:xfrm>
          <a:custGeom>
            <a:avLst/>
            <a:gdLst/>
            <a:ahLst/>
            <a:rect l="0" t="0" r="r" b="b"/>
            <a:pathLst>
              <a:path w="206" h="219">
                <a:moveTo>
                  <a:pt x="135" y="79"/>
                </a:moveTo>
                <a:cubicBezTo>
                  <a:pt x="125" y="79"/>
                  <a:pt x="116" y="81"/>
                  <a:pt x="108" y="84"/>
                </a:cubicBezTo>
                <a:cubicBezTo>
                  <a:pt x="108" y="56"/>
                  <a:pt x="108" y="56"/>
                  <a:pt x="108" y="56"/>
                </a:cubicBezTo>
                <a:cubicBezTo>
                  <a:pt x="108" y="41"/>
                  <a:pt x="102" y="27"/>
                  <a:pt x="92" y="16"/>
                </a:cubicBezTo>
                <a:cubicBezTo>
                  <a:pt x="83" y="6"/>
                  <a:pt x="69" y="0"/>
                  <a:pt x="54" y="0"/>
                </a:cubicBezTo>
                <a:cubicBezTo>
                  <a:pt x="39" y="0"/>
                  <a:pt x="25" y="6"/>
                  <a:pt x="16" y="16"/>
                </a:cubicBezTo>
                <a:cubicBezTo>
                  <a:pt x="6" y="27"/>
                  <a:pt x="0" y="41"/>
                  <a:pt x="0" y="56"/>
                </a:cubicBezTo>
                <a:cubicBezTo>
                  <a:pt x="0" y="119"/>
                  <a:pt x="0" y="119"/>
                  <a:pt x="0" y="119"/>
                </a:cubicBezTo>
                <a:cubicBezTo>
                  <a:pt x="26" y="119"/>
                  <a:pt x="26" y="119"/>
                  <a:pt x="26" y="119"/>
                </a:cubicBezTo>
                <a:cubicBezTo>
                  <a:pt x="26" y="105"/>
                  <a:pt x="26" y="105"/>
                  <a:pt x="26" y="105"/>
                </a:cubicBezTo>
                <a:cubicBezTo>
                  <a:pt x="13" y="92"/>
                  <a:pt x="13" y="92"/>
                  <a:pt x="13" y="92"/>
                </a:cubicBezTo>
                <a:cubicBezTo>
                  <a:pt x="26" y="92"/>
                  <a:pt x="26" y="92"/>
                  <a:pt x="26" y="92"/>
                </a:cubicBezTo>
                <a:cubicBezTo>
                  <a:pt x="26" y="56"/>
                  <a:pt x="26" y="56"/>
                  <a:pt x="26" y="56"/>
                </a:cubicBezTo>
                <a:cubicBezTo>
                  <a:pt x="26" y="47"/>
                  <a:pt x="29" y="39"/>
                  <a:pt x="34" y="34"/>
                </a:cubicBezTo>
                <a:cubicBezTo>
                  <a:pt x="40" y="28"/>
                  <a:pt x="46" y="25"/>
                  <a:pt x="54" y="25"/>
                </a:cubicBezTo>
                <a:cubicBezTo>
                  <a:pt x="61" y="25"/>
                  <a:pt x="68" y="28"/>
                  <a:pt x="74" y="34"/>
                </a:cubicBezTo>
                <a:cubicBezTo>
                  <a:pt x="79" y="39"/>
                  <a:pt x="82" y="47"/>
                  <a:pt x="82" y="56"/>
                </a:cubicBezTo>
                <a:cubicBezTo>
                  <a:pt x="82" y="103"/>
                  <a:pt x="82" y="103"/>
                  <a:pt x="82" y="103"/>
                </a:cubicBezTo>
                <a:cubicBezTo>
                  <a:pt x="72" y="115"/>
                  <a:pt x="65" y="131"/>
                  <a:pt x="65" y="149"/>
                </a:cubicBezTo>
                <a:cubicBezTo>
                  <a:pt x="65" y="187"/>
                  <a:pt x="96" y="218"/>
                  <a:pt x="135" y="218"/>
                </a:cubicBezTo>
                <a:cubicBezTo>
                  <a:pt x="173" y="218"/>
                  <a:pt x="205" y="187"/>
                  <a:pt x="205" y="149"/>
                </a:cubicBezTo>
                <a:cubicBezTo>
                  <a:pt x="205" y="110"/>
                  <a:pt x="173" y="79"/>
                  <a:pt x="135" y="79"/>
                </a:cubicBezTo>
                <a:lnTo>
                  <a:pt x="101" y="155"/>
                </a:lnTo>
                <a:cubicBezTo>
                  <a:pt x="85" y="155"/>
                  <a:pt x="85" y="155"/>
                  <a:pt x="85" y="155"/>
                </a:cubicBezTo>
                <a:cubicBezTo>
                  <a:pt x="85" y="142"/>
                  <a:pt x="85" y="142"/>
                  <a:pt x="85" y="142"/>
                </a:cubicBezTo>
                <a:cubicBezTo>
                  <a:pt x="101" y="142"/>
                  <a:pt x="101" y="142"/>
                  <a:pt x="101" y="142"/>
                </a:cubicBezTo>
                <a:lnTo>
                  <a:pt x="101" y="155"/>
                </a:lnTo>
                <a:lnTo>
                  <a:pt x="129" y="99"/>
                </a:lnTo>
                <a:cubicBezTo>
                  <a:pt x="141" y="99"/>
                  <a:pt x="141" y="99"/>
                  <a:pt x="141" y="99"/>
                </a:cubicBezTo>
                <a:cubicBezTo>
                  <a:pt x="141" y="115"/>
                  <a:pt x="141" y="115"/>
                  <a:pt x="141" y="115"/>
                </a:cubicBezTo>
                <a:cubicBezTo>
                  <a:pt x="129" y="115"/>
                  <a:pt x="129" y="115"/>
                  <a:pt x="129" y="115"/>
                </a:cubicBezTo>
                <a:lnTo>
                  <a:pt x="129" y="99"/>
                </a:lnTo>
                <a:lnTo>
                  <a:pt x="141" y="198"/>
                </a:lnTo>
                <a:cubicBezTo>
                  <a:pt x="129" y="198"/>
                  <a:pt x="129" y="198"/>
                  <a:pt x="129" y="198"/>
                </a:cubicBezTo>
                <a:cubicBezTo>
                  <a:pt x="129" y="182"/>
                  <a:pt x="129" y="182"/>
                  <a:pt x="129" y="182"/>
                </a:cubicBezTo>
                <a:cubicBezTo>
                  <a:pt x="141" y="182"/>
                  <a:pt x="141" y="182"/>
                  <a:pt x="141" y="182"/>
                </a:cubicBezTo>
                <a:lnTo>
                  <a:pt x="141" y="198"/>
                </a:lnTo>
                <a:lnTo>
                  <a:pt x="135" y="173"/>
                </a:lnTo>
                <a:cubicBezTo>
                  <a:pt x="121" y="173"/>
                  <a:pt x="110" y="162"/>
                  <a:pt x="110" y="149"/>
                </a:cubicBezTo>
                <a:cubicBezTo>
                  <a:pt x="110" y="135"/>
                  <a:pt x="121" y="124"/>
                  <a:pt x="135" y="124"/>
                </a:cubicBezTo>
                <a:cubicBezTo>
                  <a:pt x="149" y="124"/>
                  <a:pt x="160" y="135"/>
                  <a:pt x="160" y="149"/>
                </a:cubicBezTo>
                <a:cubicBezTo>
                  <a:pt x="160" y="162"/>
                  <a:pt x="149" y="173"/>
                  <a:pt x="135" y="173"/>
                </a:cubicBezTo>
                <a:lnTo>
                  <a:pt x="169" y="155"/>
                </a:lnTo>
                <a:cubicBezTo>
                  <a:pt x="169" y="142"/>
                  <a:pt x="169" y="142"/>
                  <a:pt x="169" y="142"/>
                </a:cubicBezTo>
                <a:cubicBezTo>
                  <a:pt x="185" y="142"/>
                  <a:pt x="185" y="142"/>
                  <a:pt x="185" y="142"/>
                </a:cubicBezTo>
                <a:cubicBezTo>
                  <a:pt x="185" y="155"/>
                  <a:pt x="185" y="155"/>
                  <a:pt x="185" y="155"/>
                </a:cubicBezTo>
                <a:lnTo>
                  <a:pt x="169" y="155"/>
                </a:lnTo>
                <a:lnTo>
                  <a:pt x="135" y="134"/>
                </a:lnTo>
                <a:cubicBezTo>
                  <a:pt x="127" y="134"/>
                  <a:pt x="120" y="140"/>
                  <a:pt x="120" y="149"/>
                </a:cubicBezTo>
                <a:cubicBezTo>
                  <a:pt x="120" y="157"/>
                  <a:pt x="127" y="163"/>
                  <a:pt x="135" y="163"/>
                </a:cubicBezTo>
                <a:cubicBezTo>
                  <a:pt x="143" y="163"/>
                  <a:pt x="150" y="157"/>
                  <a:pt x="150" y="149"/>
                </a:cubicBezTo>
                <a:cubicBezTo>
                  <a:pt x="150" y="140"/>
                  <a:pt x="143" y="134"/>
                  <a:pt x="135" y="134"/>
                </a:cubicBezTo>
              </a:path>
            </a:pathLst>
          </a:custGeom>
          <a:solidFill>
            <a:srgbClr val="1d2d44"/>
          </a:solidFill>
          <a:ln>
            <a:noFill/>
          </a:ln>
        </p:spPr>
        <p:style>
          <a:lnRef idx="0"/>
          <a:fillRef idx="0"/>
          <a:effectRef idx="0"/>
          <a:fontRef idx="minor"/>
        </p:style>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 name="CustomShape 1"/>
          <p:cNvSpPr/>
          <p:nvPr/>
        </p:nvSpPr>
        <p:spPr>
          <a:xfrm>
            <a:off x="224280" y="92160"/>
            <a:ext cx="7452000" cy="10054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About ownCloud</a:t>
            </a:r>
            <a:endParaRPr/>
          </a:p>
        </p:txBody>
      </p:sp>
      <p:sp>
        <p:nvSpPr>
          <p:cNvPr id="257" name="CustomShape 2"/>
          <p:cNvSpPr/>
          <p:nvPr/>
        </p:nvSpPr>
        <p:spPr>
          <a:xfrm>
            <a:off x="1062360" y="1776240"/>
            <a:ext cx="8683560" cy="5080680"/>
          </a:xfrm>
          <a:prstGeom prst="rect">
            <a:avLst/>
          </a:prstGeom>
          <a:noFill/>
          <a:ln>
            <a:noFill/>
          </a:ln>
        </p:spPr>
        <p:style>
          <a:lnRef idx="0"/>
          <a:fillRef idx="0"/>
          <a:effectRef idx="0"/>
          <a:fontRef idx="minor"/>
        </p:style>
        <p:txBody>
          <a:bodyPr lIns="90000" rIns="90000" tIns="45000" bIns="45000"/>
          <a:p>
            <a:pPr>
              <a:lnSpc>
                <a:spcPct val="100000"/>
              </a:lnSpc>
              <a:buFont typeface="Arial"/>
              <a:buChar char="•"/>
            </a:pPr>
            <a:r>
              <a:rPr lang="en-US" sz="2800" strike="noStrike">
                <a:solidFill>
                  <a:srgbClr val="1d2d44"/>
                </a:solidFill>
                <a:latin typeface="Open Sans"/>
                <a:ea typeface="Open Sans"/>
              </a:rPr>
              <a:t>File sync and share</a:t>
            </a:r>
            <a:endParaRPr/>
          </a:p>
          <a:p>
            <a:pPr>
              <a:lnSpc>
                <a:spcPct val="100000"/>
              </a:lnSpc>
              <a:buFont typeface="Arial"/>
              <a:buChar char="•"/>
            </a:pPr>
            <a:r>
              <a:rPr lang="en-US" sz="2800" strike="noStrike">
                <a:solidFill>
                  <a:srgbClr val="1d2d44"/>
                </a:solidFill>
                <a:latin typeface="Open Sans"/>
                <a:ea typeface="Open Sans"/>
              </a:rPr>
              <a:t>Open Source</a:t>
            </a:r>
            <a:endParaRPr/>
          </a:p>
          <a:p>
            <a:pPr>
              <a:lnSpc>
                <a:spcPct val="100000"/>
              </a:lnSpc>
              <a:buFont typeface="Arial"/>
              <a:buChar char="•"/>
            </a:pPr>
            <a:r>
              <a:rPr lang="en-US" sz="2800" strike="noStrike">
                <a:solidFill>
                  <a:srgbClr val="1d2d44"/>
                </a:solidFill>
                <a:latin typeface="Open Sans"/>
                <a:ea typeface="Open Sans"/>
              </a:rPr>
              <a:t>Easy to use</a:t>
            </a:r>
            <a:endParaRPr/>
          </a:p>
          <a:p>
            <a:pPr>
              <a:lnSpc>
                <a:spcPct val="100000"/>
              </a:lnSpc>
              <a:buFont typeface="Arial"/>
              <a:buChar char="•"/>
            </a:pPr>
            <a:r>
              <a:rPr lang="en-US" sz="2800" strike="noStrike">
                <a:solidFill>
                  <a:srgbClr val="1d2d44"/>
                </a:solidFill>
                <a:latin typeface="Open Sans"/>
                <a:ea typeface="Open Sans"/>
              </a:rPr>
              <a:t>Easy to install</a:t>
            </a:r>
            <a:endParaRPr/>
          </a:p>
          <a:p>
            <a:pPr>
              <a:lnSpc>
                <a:spcPct val="100000"/>
              </a:lnSpc>
              <a:buFont typeface="Arial"/>
              <a:buChar char="•"/>
            </a:pPr>
            <a:r>
              <a:rPr lang="en-US" sz="2800" strike="noStrike">
                <a:solidFill>
                  <a:srgbClr val="1d2d44"/>
                </a:solidFill>
                <a:latin typeface="Open Sans"/>
                <a:ea typeface="Open Sans"/>
              </a:rPr>
              <a:t>Easy to extend</a:t>
            </a:r>
            <a:endParaRPr/>
          </a:p>
          <a:p>
            <a:pPr>
              <a:lnSpc>
                <a:spcPct val="100000"/>
              </a:lnSpc>
            </a:pPr>
            <a:endParaRPr/>
          </a:p>
        </p:txBody>
      </p:sp>
      <p:sp>
        <p:nvSpPr>
          <p:cNvPr id="258" name="CustomShape 3"/>
          <p:cNvSpPr/>
          <p:nvPr/>
        </p:nvSpPr>
        <p:spPr>
          <a:xfrm>
            <a:off x="228240" y="6451200"/>
            <a:ext cx="7922520" cy="363960"/>
          </a:xfrm>
          <a:prstGeom prst="rect">
            <a:avLst/>
          </a:prstGeom>
          <a:noFill/>
          <a:ln>
            <a:noFill/>
          </a:ln>
        </p:spPr>
        <p:style>
          <a:lnRef idx="0"/>
          <a:fillRef idx="0"/>
          <a:effectRef idx="0"/>
          <a:fontRef idx="minor"/>
        </p:style>
        <p:txBody>
          <a:bodyPr lIns="90000" rIns="90000" tIns="45000" bIns="45000" anchor="ctr"/>
          <a:p>
            <a:pPr>
              <a:lnSpc>
                <a:spcPct val="100000"/>
              </a:lnSpc>
            </a:pPr>
            <a:r>
              <a:rPr lang="en-US" sz="800" strike="noStrike">
                <a:solidFill>
                  <a:srgbClr val="1d2d44"/>
                </a:solidFill>
                <a:latin typeface="Open Sans"/>
                <a:ea typeface="Open Sans"/>
              </a:rPr>
              <a:t>owncloud.org</a:t>
            </a:r>
            <a:endParaRPr/>
          </a:p>
        </p:txBody>
      </p:sp>
      <p:sp>
        <p:nvSpPr>
          <p:cNvPr id="259" name="CustomShape 4"/>
          <p:cNvSpPr/>
          <p:nvPr/>
        </p:nvSpPr>
        <p:spPr>
          <a:xfrm>
            <a:off x="8298720" y="6451200"/>
            <a:ext cx="611280" cy="363960"/>
          </a:xfrm>
          <a:prstGeom prst="rect">
            <a:avLst/>
          </a:prstGeom>
          <a:noFill/>
          <a:ln>
            <a:noFill/>
          </a:ln>
        </p:spPr>
        <p:style>
          <a:lnRef idx="0"/>
          <a:fillRef idx="0"/>
          <a:effectRef idx="0"/>
          <a:fontRef idx="minor"/>
        </p:style>
        <p:txBody>
          <a:bodyPr lIns="90000" rIns="90000" tIns="45000" bIns="45000" anchor="ctr"/>
          <a:p>
            <a:pPr algn="r">
              <a:lnSpc>
                <a:spcPct val="100000"/>
              </a:lnSpc>
            </a:pPr>
            <a:fld id="{3A8E3668-6B34-45D0-B0D7-A2CED0FC58BE}" type="slidenum">
              <a:rPr lang="en-US" sz="800" strike="noStrike">
                <a:solidFill>
                  <a:srgbClr val="1d2d44"/>
                </a:solidFill>
                <a:latin typeface="Open Sans"/>
                <a:ea typeface="Open Sans"/>
              </a:rPr>
              <a:t>&lt;number&gt;</a:t>
            </a:fld>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0"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Agenda</a:t>
            </a:r>
            <a:endParaRPr/>
          </a:p>
        </p:txBody>
      </p:sp>
      <p:sp>
        <p:nvSpPr>
          <p:cNvPr id="261" name="CustomShape 2"/>
          <p:cNvSpPr/>
          <p:nvPr/>
        </p:nvSpPr>
        <p:spPr>
          <a:xfrm>
            <a:off x="1042920" y="1680480"/>
            <a:ext cx="8684280" cy="5036760"/>
          </a:xfrm>
          <a:prstGeom prst="rect">
            <a:avLst/>
          </a:prstGeom>
          <a:noFill/>
          <a:ln>
            <a:noFill/>
          </a:ln>
        </p:spPr>
        <p:style>
          <a:lnRef idx="0"/>
          <a:fillRef idx="0"/>
          <a:effectRef idx="0"/>
          <a:fontRef idx="minor"/>
        </p:style>
        <p:txBody>
          <a:bodyPr lIns="90000" rIns="90000" tIns="45000" bIns="45000"/>
          <a:p>
            <a:pPr>
              <a:lnSpc>
                <a:spcPct val="100000"/>
              </a:lnSpc>
              <a:buSzPct val="45000"/>
              <a:buFont typeface="StarSymbol"/>
              <a:buChar char="l"/>
            </a:pPr>
            <a:r>
              <a:rPr lang="en-US" sz="3200" strike="noStrike">
                <a:solidFill>
                  <a:srgbClr val="1d2d44"/>
                </a:solidFill>
                <a:latin typeface="Open Sans"/>
                <a:ea typeface="Droid Sans Fallback"/>
              </a:rPr>
              <a:t>For end users</a:t>
            </a:r>
            <a:endParaRPr/>
          </a:p>
          <a:p>
            <a:pPr>
              <a:lnSpc>
                <a:spcPct val="100000"/>
              </a:lnSpc>
            </a:pPr>
            <a:r>
              <a:rPr lang="en-US" sz="3200" strike="noStrike">
                <a:solidFill>
                  <a:srgbClr val="1d2d44"/>
                </a:solidFill>
                <a:latin typeface="Open Sans"/>
                <a:ea typeface="Droid Sans Fallback"/>
              </a:rPr>
              <a:t>Sharing, overview and ease of use</a:t>
            </a:r>
            <a:endParaRPr/>
          </a:p>
          <a:p>
            <a:pPr>
              <a:lnSpc>
                <a:spcPct val="100000"/>
              </a:lnSpc>
              <a:buSzPct val="45000"/>
              <a:buFont typeface="StarSymbol"/>
              <a:buChar char="l"/>
            </a:pPr>
            <a:r>
              <a:rPr lang="en-US" sz="3200" strike="noStrike">
                <a:solidFill>
                  <a:srgbClr val="1d2d44"/>
                </a:solidFill>
                <a:latin typeface="Open Sans"/>
                <a:ea typeface="Droid Sans Fallback"/>
              </a:rPr>
              <a:t>For administrators</a:t>
            </a:r>
            <a:endParaRPr/>
          </a:p>
          <a:p>
            <a:pPr>
              <a:lnSpc>
                <a:spcPct val="100000"/>
              </a:lnSpc>
            </a:pPr>
            <a:r>
              <a:rPr lang="en-US" sz="3200" strike="noStrike">
                <a:solidFill>
                  <a:srgbClr val="1d2d44"/>
                </a:solidFill>
                <a:latin typeface="Open Sans"/>
                <a:ea typeface="Droid Sans Fallback"/>
              </a:rPr>
              <a:t>More control</a:t>
            </a:r>
            <a:endParaRPr/>
          </a:p>
          <a:p>
            <a:pPr>
              <a:lnSpc>
                <a:spcPct val="100000"/>
              </a:lnSpc>
              <a:buSzPct val="45000"/>
              <a:buFont typeface="StarSymbol"/>
              <a:buChar char="l"/>
            </a:pPr>
            <a:r>
              <a:rPr lang="en-US" sz="3200" strike="noStrike">
                <a:solidFill>
                  <a:srgbClr val="1d2d44"/>
                </a:solidFill>
                <a:latin typeface="Open Sans"/>
                <a:ea typeface="Droid Sans Fallback"/>
              </a:rPr>
              <a:t>For developers</a:t>
            </a:r>
            <a:endParaRPr/>
          </a:p>
          <a:p>
            <a:pPr>
              <a:lnSpc>
                <a:spcPct val="100000"/>
              </a:lnSpc>
            </a:pPr>
            <a:r>
              <a:rPr lang="en-US" sz="3200" strike="noStrike">
                <a:solidFill>
                  <a:srgbClr val="1d2d44"/>
                </a:solidFill>
                <a:latin typeface="Open Sans"/>
                <a:ea typeface="Droid Sans Fallback"/>
              </a:rPr>
              <a:t>Faster and deeper integration</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 name="CustomShape 1"/>
          <p:cNvSpPr/>
          <p:nvPr/>
        </p:nvSpPr>
        <p:spPr>
          <a:xfrm>
            <a:off x="223920" y="4639680"/>
            <a:ext cx="8684280" cy="1361160"/>
          </a:xfrm>
          <a:prstGeom prst="rect">
            <a:avLst/>
          </a:prstGeom>
          <a:noFill/>
          <a:ln>
            <a:noFill/>
          </a:ln>
        </p:spPr>
        <p:style>
          <a:lnRef idx="0"/>
          <a:fillRef idx="0"/>
          <a:effectRef idx="0"/>
          <a:fontRef idx="minor"/>
        </p:style>
        <p:txBody>
          <a:bodyPr lIns="90000" rIns="90000" tIns="45000" bIns="45000"/>
          <a:p>
            <a:r>
              <a:rPr lang="en-US" sz="4000" strike="noStrike">
                <a:solidFill>
                  <a:srgbClr val="ffffff"/>
                </a:solidFill>
                <a:latin typeface="Arial"/>
                <a:ea typeface="Open Sans"/>
              </a:rPr>
              <a:t>ownCloud 7 -- For end users</a:t>
            </a:r>
            <a:endParaRPr/>
          </a:p>
          <a:p>
            <a:pPr>
              <a:lnSpc>
                <a:spcPct val="10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CustomShape 1"/>
          <p:cNvSpPr/>
          <p:nvPr/>
        </p:nvSpPr>
        <p:spPr>
          <a:xfrm>
            <a:off x="224280" y="92160"/>
            <a:ext cx="7452000" cy="1005480"/>
          </a:xfrm>
          <a:prstGeom prst="rect">
            <a:avLst/>
          </a:prstGeom>
          <a:noFill/>
          <a:ln>
            <a:noFill/>
          </a:ln>
        </p:spPr>
        <p:style>
          <a:lnRef idx="0"/>
          <a:fillRef idx="0"/>
          <a:effectRef idx="0"/>
          <a:fontRef idx="minor"/>
        </p:style>
        <p:txBody>
          <a:bodyPr lIns="0" rIns="0" tIns="0" bIns="0" anchor="ctr"/>
          <a:p>
            <a:r>
              <a:rPr lang="en-US" sz="3400" strike="noStrike">
                <a:solidFill>
                  <a:srgbClr val="ffffff"/>
                </a:solidFill>
                <a:latin typeface="Open Sans"/>
                <a:ea typeface="Open Sans"/>
              </a:rPr>
              <a:t>Sharing</a:t>
            </a:r>
            <a:endParaRPr/>
          </a:p>
        </p:txBody>
      </p:sp>
      <p:sp>
        <p:nvSpPr>
          <p:cNvPr id="264" name="CustomShape 2"/>
          <p:cNvSpPr/>
          <p:nvPr/>
        </p:nvSpPr>
        <p:spPr>
          <a:xfrm>
            <a:off x="573480" y="2437200"/>
            <a:ext cx="3273840" cy="2226240"/>
          </a:xfrm>
          <a:custGeom>
            <a:avLst/>
            <a:gdLst/>
            <a:ahLst/>
            <a:rect l="0" t="0" r="r" b="b"/>
            <a:pathLst>
              <a:path w="316" h="215">
                <a:moveTo>
                  <a:pt x="272" y="93"/>
                </a:moveTo>
                <a:cubicBezTo>
                  <a:pt x="273" y="87"/>
                  <a:pt x="274" y="81"/>
                  <a:pt x="274" y="74"/>
                </a:cubicBezTo>
                <a:cubicBezTo>
                  <a:pt x="274" y="33"/>
                  <a:pt x="241" y="0"/>
                  <a:pt x="200" y="0"/>
                </a:cubicBezTo>
                <a:cubicBezTo>
                  <a:pt x="169" y="0"/>
                  <a:pt x="143" y="19"/>
                  <a:pt x="131" y="45"/>
                </a:cubicBezTo>
                <a:cubicBezTo>
                  <a:pt x="122" y="34"/>
                  <a:pt x="107" y="27"/>
                  <a:pt x="91" y="27"/>
                </a:cubicBezTo>
                <a:cubicBezTo>
                  <a:pt x="62" y="27"/>
                  <a:pt x="39" y="50"/>
                  <a:pt x="39" y="79"/>
                </a:cubicBezTo>
                <a:cubicBezTo>
                  <a:pt x="39" y="84"/>
                  <a:pt x="39" y="89"/>
                  <a:pt x="41" y="94"/>
                </a:cubicBezTo>
                <a:cubicBezTo>
                  <a:pt x="17" y="103"/>
                  <a:pt x="0" y="125"/>
                  <a:pt x="0" y="152"/>
                </a:cubicBezTo>
                <a:cubicBezTo>
                  <a:pt x="0" y="186"/>
                  <a:pt x="28" y="214"/>
                  <a:pt x="62" y="214"/>
                </a:cubicBezTo>
                <a:cubicBezTo>
                  <a:pt x="253" y="214"/>
                  <a:pt x="253" y="214"/>
                  <a:pt x="253" y="214"/>
                </a:cubicBezTo>
                <a:cubicBezTo>
                  <a:pt x="287" y="214"/>
                  <a:pt x="315" y="186"/>
                  <a:pt x="315" y="152"/>
                </a:cubicBezTo>
                <a:cubicBezTo>
                  <a:pt x="315" y="124"/>
                  <a:pt x="297" y="101"/>
                  <a:pt x="272" y="93"/>
                </a:cubicBezTo>
              </a:path>
            </a:pathLst>
          </a:custGeom>
          <a:solidFill>
            <a:srgbClr val="1d2d44"/>
          </a:solidFill>
          <a:ln>
            <a:noFill/>
          </a:ln>
        </p:spPr>
        <p:style>
          <a:lnRef idx="0"/>
          <a:fillRef idx="0"/>
          <a:effectRef idx="0"/>
          <a:fontRef idx="minor"/>
        </p:style>
      </p:sp>
      <p:sp>
        <p:nvSpPr>
          <p:cNvPr id="265" name="CustomShape 3"/>
          <p:cNvSpPr/>
          <p:nvPr/>
        </p:nvSpPr>
        <p:spPr>
          <a:xfrm>
            <a:off x="5230080" y="2437200"/>
            <a:ext cx="3273840" cy="2226240"/>
          </a:xfrm>
          <a:custGeom>
            <a:avLst/>
            <a:gdLst/>
            <a:ahLst/>
            <a:rect l="0" t="0" r="r" b="b"/>
            <a:pathLst>
              <a:path w="316" h="215">
                <a:moveTo>
                  <a:pt x="272" y="93"/>
                </a:moveTo>
                <a:cubicBezTo>
                  <a:pt x="273" y="87"/>
                  <a:pt x="274" y="81"/>
                  <a:pt x="274" y="74"/>
                </a:cubicBezTo>
                <a:cubicBezTo>
                  <a:pt x="274" y="33"/>
                  <a:pt x="241" y="0"/>
                  <a:pt x="200" y="0"/>
                </a:cubicBezTo>
                <a:cubicBezTo>
                  <a:pt x="169" y="0"/>
                  <a:pt x="143" y="19"/>
                  <a:pt x="131" y="45"/>
                </a:cubicBezTo>
                <a:cubicBezTo>
                  <a:pt x="122" y="34"/>
                  <a:pt x="107" y="27"/>
                  <a:pt x="91" y="27"/>
                </a:cubicBezTo>
                <a:cubicBezTo>
                  <a:pt x="62" y="27"/>
                  <a:pt x="39" y="50"/>
                  <a:pt x="39" y="79"/>
                </a:cubicBezTo>
                <a:cubicBezTo>
                  <a:pt x="39" y="84"/>
                  <a:pt x="39" y="89"/>
                  <a:pt x="41" y="94"/>
                </a:cubicBezTo>
                <a:cubicBezTo>
                  <a:pt x="17" y="103"/>
                  <a:pt x="0" y="125"/>
                  <a:pt x="0" y="152"/>
                </a:cubicBezTo>
                <a:cubicBezTo>
                  <a:pt x="0" y="186"/>
                  <a:pt x="28" y="214"/>
                  <a:pt x="62" y="214"/>
                </a:cubicBezTo>
                <a:cubicBezTo>
                  <a:pt x="253" y="214"/>
                  <a:pt x="253" y="214"/>
                  <a:pt x="253" y="214"/>
                </a:cubicBezTo>
                <a:cubicBezTo>
                  <a:pt x="287" y="214"/>
                  <a:pt x="315" y="186"/>
                  <a:pt x="315" y="152"/>
                </a:cubicBezTo>
                <a:cubicBezTo>
                  <a:pt x="315" y="124"/>
                  <a:pt x="297" y="101"/>
                  <a:pt x="272" y="93"/>
                </a:cubicBezTo>
              </a:path>
            </a:pathLst>
          </a:custGeom>
          <a:solidFill>
            <a:srgbClr val="1d2d44"/>
          </a:solidFill>
          <a:ln>
            <a:noFill/>
          </a:ln>
        </p:spPr>
        <p:style>
          <a:lnRef idx="0"/>
          <a:fillRef idx="0"/>
          <a:effectRef idx="0"/>
          <a:fontRef idx="minor"/>
        </p:style>
      </p:sp>
      <p:sp>
        <p:nvSpPr>
          <p:cNvPr id="266" name="CustomShape 4"/>
          <p:cNvSpPr/>
          <p:nvPr/>
        </p:nvSpPr>
        <p:spPr>
          <a:xfrm>
            <a:off x="3037680" y="4048200"/>
            <a:ext cx="165600" cy="175680"/>
          </a:xfrm>
          <a:custGeom>
            <a:avLst/>
            <a:gdLst/>
            <a:ahLst/>
            <a:rect l="0" t="0" r="r" b="b"/>
            <a:pathLst>
              <a:path w="17" h="18">
                <a:moveTo>
                  <a:pt x="8" y="17"/>
                </a:moveTo>
                <a:cubicBezTo>
                  <a:pt x="5" y="17"/>
                  <a:pt x="3" y="16"/>
                  <a:pt x="2" y="15"/>
                </a:cubicBezTo>
                <a:cubicBezTo>
                  <a:pt x="0" y="13"/>
                  <a:pt x="0" y="11"/>
                  <a:pt x="0" y="9"/>
                </a:cubicBezTo>
                <a:cubicBezTo>
                  <a:pt x="0" y="7"/>
                  <a:pt x="0" y="5"/>
                  <a:pt x="2" y="3"/>
                </a:cubicBezTo>
                <a:cubicBezTo>
                  <a:pt x="5" y="0"/>
                  <a:pt x="10" y="0"/>
                  <a:pt x="13" y="3"/>
                </a:cubicBezTo>
                <a:cubicBezTo>
                  <a:pt x="15" y="5"/>
                  <a:pt x="16" y="7"/>
                  <a:pt x="16" y="9"/>
                </a:cubicBezTo>
                <a:cubicBezTo>
                  <a:pt x="16" y="11"/>
                  <a:pt x="15" y="13"/>
                  <a:pt x="13" y="15"/>
                </a:cubicBezTo>
                <a:cubicBezTo>
                  <a:pt x="12" y="16"/>
                  <a:pt x="10" y="17"/>
                  <a:pt x="8" y="17"/>
                </a:cubicBezTo>
              </a:path>
            </a:pathLst>
          </a:custGeom>
          <a:solidFill>
            <a:srgbClr val="1d2d44"/>
          </a:solidFill>
          <a:ln>
            <a:noFill/>
          </a:ln>
        </p:spPr>
        <p:style>
          <a:lnRef idx="0"/>
          <a:fillRef idx="0"/>
          <a:effectRef idx="0"/>
          <a:fontRef idx="minor"/>
        </p:style>
      </p:sp>
      <p:sp>
        <p:nvSpPr>
          <p:cNvPr id="267" name="CustomShape 5"/>
          <p:cNvSpPr/>
          <p:nvPr/>
        </p:nvSpPr>
        <p:spPr>
          <a:xfrm>
            <a:off x="3077280" y="2648520"/>
            <a:ext cx="2912400" cy="1183680"/>
          </a:xfrm>
          <a:custGeom>
            <a:avLst/>
            <a:gdLst/>
            <a:ahLst/>
            <a:rect l="0" t="0" r="r" b="b"/>
            <a:pathLst>
              <a:path w="281" h="115">
                <a:moveTo>
                  <a:pt x="7" y="113"/>
                </a:moveTo>
                <a:cubicBezTo>
                  <a:pt x="3" y="112"/>
                  <a:pt x="0" y="108"/>
                  <a:pt x="1" y="103"/>
                </a:cubicBezTo>
                <a:cubicBezTo>
                  <a:pt x="1" y="103"/>
                  <a:pt x="1" y="103"/>
                  <a:pt x="1" y="103"/>
                </a:cubicBezTo>
                <a:cubicBezTo>
                  <a:pt x="1" y="103"/>
                  <a:pt x="1" y="103"/>
                  <a:pt x="1" y="103"/>
                </a:cubicBezTo>
                <a:cubicBezTo>
                  <a:pt x="1" y="103"/>
                  <a:pt x="1" y="103"/>
                  <a:pt x="1" y="103"/>
                </a:cubicBezTo>
                <a:cubicBezTo>
                  <a:pt x="3" y="99"/>
                  <a:pt x="7" y="97"/>
                  <a:pt x="11" y="98"/>
                </a:cubicBezTo>
                <a:cubicBezTo>
                  <a:pt x="11" y="98"/>
                  <a:pt x="11" y="98"/>
                  <a:pt x="11" y="98"/>
                </a:cubicBezTo>
                <a:cubicBezTo>
                  <a:pt x="16" y="99"/>
                  <a:pt x="18" y="104"/>
                  <a:pt x="17" y="108"/>
                </a:cubicBezTo>
                <a:cubicBezTo>
                  <a:pt x="17" y="108"/>
                  <a:pt x="17" y="108"/>
                  <a:pt x="17" y="108"/>
                </a:cubicBezTo>
                <a:cubicBezTo>
                  <a:pt x="16" y="111"/>
                  <a:pt x="13" y="114"/>
                  <a:pt x="9" y="114"/>
                </a:cubicBezTo>
                <a:cubicBezTo>
                  <a:pt x="9" y="114"/>
                  <a:pt x="9" y="114"/>
                  <a:pt x="9" y="114"/>
                </a:cubicBezTo>
                <a:cubicBezTo>
                  <a:pt x="8" y="114"/>
                  <a:pt x="8" y="114"/>
                  <a:pt x="7" y="113"/>
                </a:cubicBezTo>
                <a:lnTo>
                  <a:pt x="263" y="108"/>
                </a:lnTo>
                <a:cubicBezTo>
                  <a:pt x="262" y="103"/>
                  <a:pt x="265" y="99"/>
                  <a:pt x="269" y="98"/>
                </a:cubicBezTo>
                <a:cubicBezTo>
                  <a:pt x="269" y="98"/>
                  <a:pt x="269" y="98"/>
                  <a:pt x="269" y="98"/>
                </a:cubicBezTo>
                <a:cubicBezTo>
                  <a:pt x="273" y="96"/>
                  <a:pt x="277" y="99"/>
                  <a:pt x="279" y="103"/>
                </a:cubicBezTo>
                <a:cubicBezTo>
                  <a:pt x="279" y="103"/>
                  <a:pt x="279" y="103"/>
                  <a:pt x="279" y="103"/>
                </a:cubicBezTo>
                <a:cubicBezTo>
                  <a:pt x="280" y="107"/>
                  <a:pt x="278" y="112"/>
                  <a:pt x="273" y="113"/>
                </a:cubicBezTo>
                <a:cubicBezTo>
                  <a:pt x="273" y="113"/>
                  <a:pt x="273" y="113"/>
                  <a:pt x="273" y="113"/>
                </a:cubicBezTo>
                <a:cubicBezTo>
                  <a:pt x="273" y="113"/>
                  <a:pt x="272" y="113"/>
                  <a:pt x="271" y="113"/>
                </a:cubicBezTo>
                <a:cubicBezTo>
                  <a:pt x="271" y="113"/>
                  <a:pt x="271" y="113"/>
                  <a:pt x="271" y="113"/>
                </a:cubicBezTo>
                <a:cubicBezTo>
                  <a:pt x="268" y="113"/>
                  <a:pt x="264" y="111"/>
                  <a:pt x="263" y="108"/>
                </a:cubicBezTo>
                <a:lnTo>
                  <a:pt x="21" y="77"/>
                </a:lnTo>
                <a:cubicBezTo>
                  <a:pt x="17" y="75"/>
                  <a:pt x="16" y="70"/>
                  <a:pt x="18" y="66"/>
                </a:cubicBezTo>
                <a:cubicBezTo>
                  <a:pt x="18" y="66"/>
                  <a:pt x="18" y="66"/>
                  <a:pt x="18" y="66"/>
                </a:cubicBezTo>
                <a:cubicBezTo>
                  <a:pt x="18" y="66"/>
                  <a:pt x="18" y="66"/>
                  <a:pt x="18" y="66"/>
                </a:cubicBezTo>
                <a:cubicBezTo>
                  <a:pt x="18" y="66"/>
                  <a:pt x="18" y="66"/>
                  <a:pt x="18" y="66"/>
                </a:cubicBezTo>
                <a:cubicBezTo>
                  <a:pt x="21" y="62"/>
                  <a:pt x="26" y="61"/>
                  <a:pt x="30" y="64"/>
                </a:cubicBezTo>
                <a:cubicBezTo>
                  <a:pt x="30" y="64"/>
                  <a:pt x="30" y="64"/>
                  <a:pt x="30" y="64"/>
                </a:cubicBezTo>
                <a:cubicBezTo>
                  <a:pt x="33" y="66"/>
                  <a:pt x="34" y="71"/>
                  <a:pt x="32" y="75"/>
                </a:cubicBezTo>
                <a:cubicBezTo>
                  <a:pt x="32" y="75"/>
                  <a:pt x="32" y="75"/>
                  <a:pt x="32" y="75"/>
                </a:cubicBezTo>
                <a:cubicBezTo>
                  <a:pt x="30" y="77"/>
                  <a:pt x="28" y="78"/>
                  <a:pt x="25" y="78"/>
                </a:cubicBezTo>
                <a:cubicBezTo>
                  <a:pt x="25" y="78"/>
                  <a:pt x="25" y="78"/>
                  <a:pt x="25" y="78"/>
                </a:cubicBezTo>
                <a:cubicBezTo>
                  <a:pt x="24" y="78"/>
                  <a:pt x="22" y="78"/>
                  <a:pt x="21" y="77"/>
                </a:cubicBezTo>
                <a:lnTo>
                  <a:pt x="248" y="74"/>
                </a:lnTo>
                <a:cubicBezTo>
                  <a:pt x="248" y="74"/>
                  <a:pt x="248" y="74"/>
                  <a:pt x="248" y="74"/>
                </a:cubicBezTo>
                <a:cubicBezTo>
                  <a:pt x="246" y="71"/>
                  <a:pt x="247" y="66"/>
                  <a:pt x="251" y="63"/>
                </a:cubicBezTo>
                <a:cubicBezTo>
                  <a:pt x="251" y="63"/>
                  <a:pt x="251" y="63"/>
                  <a:pt x="251" y="63"/>
                </a:cubicBezTo>
                <a:cubicBezTo>
                  <a:pt x="254" y="61"/>
                  <a:pt x="259" y="62"/>
                  <a:pt x="262" y="66"/>
                </a:cubicBezTo>
                <a:cubicBezTo>
                  <a:pt x="262" y="66"/>
                  <a:pt x="262" y="66"/>
                  <a:pt x="262" y="66"/>
                </a:cubicBezTo>
                <a:cubicBezTo>
                  <a:pt x="262" y="66"/>
                  <a:pt x="262" y="66"/>
                  <a:pt x="262" y="66"/>
                </a:cubicBezTo>
                <a:cubicBezTo>
                  <a:pt x="262" y="66"/>
                  <a:pt x="262" y="66"/>
                  <a:pt x="262" y="66"/>
                </a:cubicBezTo>
                <a:cubicBezTo>
                  <a:pt x="264" y="69"/>
                  <a:pt x="263" y="74"/>
                  <a:pt x="259" y="77"/>
                </a:cubicBezTo>
                <a:cubicBezTo>
                  <a:pt x="259" y="77"/>
                  <a:pt x="259" y="77"/>
                  <a:pt x="259" y="77"/>
                </a:cubicBezTo>
                <a:cubicBezTo>
                  <a:pt x="258" y="78"/>
                  <a:pt x="256" y="78"/>
                  <a:pt x="255" y="78"/>
                </a:cubicBezTo>
                <a:cubicBezTo>
                  <a:pt x="255" y="78"/>
                  <a:pt x="255" y="78"/>
                  <a:pt x="255" y="78"/>
                </a:cubicBezTo>
                <a:cubicBezTo>
                  <a:pt x="252" y="78"/>
                  <a:pt x="250" y="77"/>
                  <a:pt x="248" y="74"/>
                </a:cubicBezTo>
                <a:lnTo>
                  <a:pt x="45" y="46"/>
                </a:lnTo>
                <a:cubicBezTo>
                  <a:pt x="42" y="43"/>
                  <a:pt x="42" y="38"/>
                  <a:pt x="45" y="35"/>
                </a:cubicBezTo>
                <a:cubicBezTo>
                  <a:pt x="45" y="35"/>
                  <a:pt x="45" y="35"/>
                  <a:pt x="45" y="35"/>
                </a:cubicBezTo>
                <a:cubicBezTo>
                  <a:pt x="49" y="32"/>
                  <a:pt x="54" y="32"/>
                  <a:pt x="57" y="36"/>
                </a:cubicBezTo>
                <a:cubicBezTo>
                  <a:pt x="57" y="36"/>
                  <a:pt x="57" y="36"/>
                  <a:pt x="57" y="36"/>
                </a:cubicBezTo>
                <a:cubicBezTo>
                  <a:pt x="60" y="39"/>
                  <a:pt x="59" y="44"/>
                  <a:pt x="56" y="47"/>
                </a:cubicBezTo>
                <a:cubicBezTo>
                  <a:pt x="56" y="47"/>
                  <a:pt x="56" y="47"/>
                  <a:pt x="56" y="47"/>
                </a:cubicBezTo>
                <a:cubicBezTo>
                  <a:pt x="54" y="48"/>
                  <a:pt x="53" y="49"/>
                  <a:pt x="51" y="49"/>
                </a:cubicBezTo>
                <a:cubicBezTo>
                  <a:pt x="51" y="49"/>
                  <a:pt x="51" y="49"/>
                  <a:pt x="51" y="49"/>
                </a:cubicBezTo>
                <a:cubicBezTo>
                  <a:pt x="48" y="49"/>
                  <a:pt x="46" y="48"/>
                  <a:pt x="45" y="46"/>
                </a:cubicBezTo>
                <a:lnTo>
                  <a:pt x="224" y="47"/>
                </a:lnTo>
                <a:cubicBezTo>
                  <a:pt x="221" y="44"/>
                  <a:pt x="220" y="39"/>
                  <a:pt x="223" y="36"/>
                </a:cubicBezTo>
                <a:cubicBezTo>
                  <a:pt x="223" y="36"/>
                  <a:pt x="223" y="36"/>
                  <a:pt x="223" y="36"/>
                </a:cubicBezTo>
                <a:cubicBezTo>
                  <a:pt x="226" y="32"/>
                  <a:pt x="231" y="32"/>
                  <a:pt x="235" y="35"/>
                </a:cubicBezTo>
                <a:cubicBezTo>
                  <a:pt x="235" y="35"/>
                  <a:pt x="235" y="35"/>
                  <a:pt x="235" y="35"/>
                </a:cubicBezTo>
                <a:cubicBezTo>
                  <a:pt x="235" y="35"/>
                  <a:pt x="235" y="35"/>
                  <a:pt x="235" y="35"/>
                </a:cubicBezTo>
                <a:cubicBezTo>
                  <a:pt x="235" y="35"/>
                  <a:pt x="235" y="35"/>
                  <a:pt x="235" y="35"/>
                </a:cubicBezTo>
                <a:cubicBezTo>
                  <a:pt x="238" y="38"/>
                  <a:pt x="238" y="43"/>
                  <a:pt x="235" y="46"/>
                </a:cubicBezTo>
                <a:cubicBezTo>
                  <a:pt x="235" y="46"/>
                  <a:pt x="235" y="46"/>
                  <a:pt x="235" y="46"/>
                </a:cubicBezTo>
                <a:cubicBezTo>
                  <a:pt x="234" y="48"/>
                  <a:pt x="232" y="49"/>
                  <a:pt x="229" y="49"/>
                </a:cubicBezTo>
                <a:cubicBezTo>
                  <a:pt x="229" y="49"/>
                  <a:pt x="229" y="49"/>
                  <a:pt x="229" y="49"/>
                </a:cubicBezTo>
                <a:cubicBezTo>
                  <a:pt x="228" y="49"/>
                  <a:pt x="226" y="48"/>
                  <a:pt x="224" y="47"/>
                </a:cubicBezTo>
                <a:lnTo>
                  <a:pt x="76" y="23"/>
                </a:lnTo>
                <a:cubicBezTo>
                  <a:pt x="74" y="19"/>
                  <a:pt x="76" y="14"/>
                  <a:pt x="80" y="13"/>
                </a:cubicBezTo>
                <a:cubicBezTo>
                  <a:pt x="80" y="13"/>
                  <a:pt x="80" y="13"/>
                  <a:pt x="80" y="13"/>
                </a:cubicBezTo>
                <a:cubicBezTo>
                  <a:pt x="84" y="11"/>
                  <a:pt x="89" y="13"/>
                  <a:pt x="91" y="17"/>
                </a:cubicBezTo>
                <a:cubicBezTo>
                  <a:pt x="91" y="17"/>
                  <a:pt x="91" y="17"/>
                  <a:pt x="91" y="17"/>
                </a:cubicBezTo>
                <a:cubicBezTo>
                  <a:pt x="92" y="21"/>
                  <a:pt x="91" y="25"/>
                  <a:pt x="87" y="27"/>
                </a:cubicBezTo>
                <a:cubicBezTo>
                  <a:pt x="87" y="27"/>
                  <a:pt x="87" y="27"/>
                  <a:pt x="87" y="27"/>
                </a:cubicBezTo>
                <a:cubicBezTo>
                  <a:pt x="86" y="28"/>
                  <a:pt x="84" y="28"/>
                  <a:pt x="83" y="28"/>
                </a:cubicBezTo>
                <a:cubicBezTo>
                  <a:pt x="83" y="28"/>
                  <a:pt x="83" y="28"/>
                  <a:pt x="83" y="28"/>
                </a:cubicBezTo>
                <a:cubicBezTo>
                  <a:pt x="80" y="28"/>
                  <a:pt x="77" y="26"/>
                  <a:pt x="76" y="23"/>
                </a:cubicBezTo>
                <a:lnTo>
                  <a:pt x="193" y="27"/>
                </a:lnTo>
                <a:cubicBezTo>
                  <a:pt x="189" y="25"/>
                  <a:pt x="188" y="21"/>
                  <a:pt x="189" y="17"/>
                </a:cubicBezTo>
                <a:cubicBezTo>
                  <a:pt x="189" y="17"/>
                  <a:pt x="189" y="17"/>
                  <a:pt x="189" y="17"/>
                </a:cubicBezTo>
                <a:cubicBezTo>
                  <a:pt x="191" y="12"/>
                  <a:pt x="196" y="11"/>
                  <a:pt x="200" y="13"/>
                </a:cubicBezTo>
                <a:cubicBezTo>
                  <a:pt x="200" y="13"/>
                  <a:pt x="200" y="13"/>
                  <a:pt x="200" y="13"/>
                </a:cubicBezTo>
                <a:cubicBezTo>
                  <a:pt x="204" y="14"/>
                  <a:pt x="206" y="19"/>
                  <a:pt x="204" y="23"/>
                </a:cubicBezTo>
                <a:cubicBezTo>
                  <a:pt x="204" y="23"/>
                  <a:pt x="204" y="23"/>
                  <a:pt x="204" y="23"/>
                </a:cubicBezTo>
                <a:cubicBezTo>
                  <a:pt x="203" y="26"/>
                  <a:pt x="200" y="28"/>
                  <a:pt x="197" y="28"/>
                </a:cubicBezTo>
                <a:cubicBezTo>
                  <a:pt x="197" y="28"/>
                  <a:pt x="197" y="28"/>
                  <a:pt x="197" y="28"/>
                </a:cubicBezTo>
                <a:cubicBezTo>
                  <a:pt x="196" y="28"/>
                  <a:pt x="194" y="28"/>
                  <a:pt x="193" y="27"/>
                </a:cubicBezTo>
                <a:lnTo>
                  <a:pt x="113" y="10"/>
                </a:lnTo>
                <a:cubicBezTo>
                  <a:pt x="112" y="6"/>
                  <a:pt x="115" y="2"/>
                  <a:pt x="119" y="1"/>
                </a:cubicBezTo>
                <a:cubicBezTo>
                  <a:pt x="119" y="1"/>
                  <a:pt x="119" y="1"/>
                  <a:pt x="119" y="1"/>
                </a:cubicBezTo>
                <a:cubicBezTo>
                  <a:pt x="119" y="1"/>
                  <a:pt x="119" y="1"/>
                  <a:pt x="119" y="1"/>
                </a:cubicBezTo>
                <a:cubicBezTo>
                  <a:pt x="119" y="1"/>
                  <a:pt x="119" y="1"/>
                  <a:pt x="119" y="1"/>
                </a:cubicBezTo>
                <a:cubicBezTo>
                  <a:pt x="124" y="0"/>
                  <a:pt x="128" y="3"/>
                  <a:pt x="128" y="8"/>
                </a:cubicBezTo>
                <a:cubicBezTo>
                  <a:pt x="128" y="8"/>
                  <a:pt x="128" y="8"/>
                  <a:pt x="128" y="8"/>
                </a:cubicBezTo>
                <a:cubicBezTo>
                  <a:pt x="129" y="12"/>
                  <a:pt x="126" y="16"/>
                  <a:pt x="122" y="17"/>
                </a:cubicBezTo>
                <a:cubicBezTo>
                  <a:pt x="122" y="17"/>
                  <a:pt x="122" y="17"/>
                  <a:pt x="122" y="17"/>
                </a:cubicBezTo>
                <a:cubicBezTo>
                  <a:pt x="121" y="17"/>
                  <a:pt x="121" y="17"/>
                  <a:pt x="121" y="17"/>
                </a:cubicBezTo>
                <a:cubicBezTo>
                  <a:pt x="121" y="17"/>
                  <a:pt x="121" y="17"/>
                  <a:pt x="121" y="17"/>
                </a:cubicBezTo>
                <a:cubicBezTo>
                  <a:pt x="117" y="17"/>
                  <a:pt x="113" y="14"/>
                  <a:pt x="113" y="10"/>
                </a:cubicBezTo>
                <a:lnTo>
                  <a:pt x="158" y="17"/>
                </a:lnTo>
                <a:cubicBezTo>
                  <a:pt x="158" y="17"/>
                  <a:pt x="158" y="17"/>
                  <a:pt x="158" y="17"/>
                </a:cubicBezTo>
                <a:cubicBezTo>
                  <a:pt x="154" y="16"/>
                  <a:pt x="151" y="12"/>
                  <a:pt x="151" y="8"/>
                </a:cubicBezTo>
                <a:cubicBezTo>
                  <a:pt x="151" y="8"/>
                  <a:pt x="151" y="8"/>
                  <a:pt x="151" y="8"/>
                </a:cubicBezTo>
                <a:cubicBezTo>
                  <a:pt x="152" y="3"/>
                  <a:pt x="156" y="0"/>
                  <a:pt x="161" y="1"/>
                </a:cubicBezTo>
                <a:cubicBezTo>
                  <a:pt x="161" y="1"/>
                  <a:pt x="161" y="1"/>
                  <a:pt x="161" y="1"/>
                </a:cubicBezTo>
                <a:cubicBezTo>
                  <a:pt x="165" y="2"/>
                  <a:pt x="168" y="6"/>
                  <a:pt x="167" y="10"/>
                </a:cubicBezTo>
                <a:cubicBezTo>
                  <a:pt x="167" y="10"/>
                  <a:pt x="167" y="10"/>
                  <a:pt x="167" y="10"/>
                </a:cubicBezTo>
                <a:cubicBezTo>
                  <a:pt x="167" y="14"/>
                  <a:pt x="163" y="17"/>
                  <a:pt x="159" y="17"/>
                </a:cubicBezTo>
                <a:cubicBezTo>
                  <a:pt x="159" y="17"/>
                  <a:pt x="159" y="17"/>
                  <a:pt x="159" y="17"/>
                </a:cubicBezTo>
                <a:cubicBezTo>
                  <a:pt x="159" y="17"/>
                  <a:pt x="159" y="17"/>
                  <a:pt x="158" y="17"/>
                </a:cubicBezTo>
              </a:path>
            </a:pathLst>
          </a:custGeom>
          <a:solidFill>
            <a:srgbClr val="1d2d44"/>
          </a:solidFill>
          <a:ln>
            <a:noFill/>
          </a:ln>
        </p:spPr>
        <p:style>
          <a:lnRef idx="0"/>
          <a:fillRef idx="0"/>
          <a:effectRef idx="0"/>
          <a:fontRef idx="minor"/>
        </p:style>
      </p:sp>
      <p:sp>
        <p:nvSpPr>
          <p:cNvPr id="268" name="CustomShape 6"/>
          <p:cNvSpPr/>
          <p:nvPr/>
        </p:nvSpPr>
        <p:spPr>
          <a:xfrm>
            <a:off x="5876640" y="4048200"/>
            <a:ext cx="165600" cy="175680"/>
          </a:xfrm>
          <a:custGeom>
            <a:avLst/>
            <a:gdLst/>
            <a:ahLst/>
            <a:rect l="0" t="0" r="r" b="b"/>
            <a:pathLst>
              <a:path w="17" h="18">
                <a:moveTo>
                  <a:pt x="8" y="17"/>
                </a:moveTo>
                <a:cubicBezTo>
                  <a:pt x="6" y="17"/>
                  <a:pt x="3" y="16"/>
                  <a:pt x="2" y="15"/>
                </a:cubicBezTo>
                <a:cubicBezTo>
                  <a:pt x="0" y="13"/>
                  <a:pt x="0" y="11"/>
                  <a:pt x="0" y="9"/>
                </a:cubicBezTo>
                <a:cubicBezTo>
                  <a:pt x="0" y="7"/>
                  <a:pt x="0" y="5"/>
                  <a:pt x="2" y="3"/>
                </a:cubicBezTo>
                <a:cubicBezTo>
                  <a:pt x="5" y="0"/>
                  <a:pt x="10" y="0"/>
                  <a:pt x="13" y="3"/>
                </a:cubicBezTo>
                <a:cubicBezTo>
                  <a:pt x="15" y="5"/>
                  <a:pt x="16" y="7"/>
                  <a:pt x="16" y="9"/>
                </a:cubicBezTo>
                <a:cubicBezTo>
                  <a:pt x="16" y="11"/>
                  <a:pt x="15" y="13"/>
                  <a:pt x="13" y="15"/>
                </a:cubicBezTo>
                <a:cubicBezTo>
                  <a:pt x="12" y="16"/>
                  <a:pt x="10" y="17"/>
                  <a:pt x="8" y="17"/>
                </a:cubicBezTo>
              </a:path>
            </a:pathLst>
          </a:custGeom>
          <a:solidFill>
            <a:srgbClr val="1d2d44"/>
          </a:solidFill>
          <a:ln>
            <a:noFill/>
          </a:ln>
        </p:spPr>
        <p:style>
          <a:lnRef idx="0"/>
          <a:fillRef idx="0"/>
          <a:effectRef idx="0"/>
          <a:fontRef idx="minor"/>
        </p:style>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Sharing Overview</a:t>
            </a:r>
            <a:endParaRPr/>
          </a:p>
        </p:txBody>
      </p:sp>
      <p:pic>
        <p:nvPicPr>
          <p:cNvPr id="270" name="Picture 2" descr=""/>
          <p:cNvPicPr/>
          <p:nvPr/>
        </p:nvPicPr>
        <p:blipFill>
          <a:blip r:embed="rId1"/>
          <a:stretch/>
        </p:blipFill>
        <p:spPr>
          <a:xfrm>
            <a:off x="399960" y="1752480"/>
            <a:ext cx="3569400" cy="3569760"/>
          </a:xfrm>
          <a:prstGeom prst="rect">
            <a:avLst/>
          </a:prstGeom>
          <a:ln>
            <a:noFill/>
          </a:ln>
        </p:spPr>
      </p:pic>
      <p:pic>
        <p:nvPicPr>
          <p:cNvPr id="271" name="Picture 3" descr=""/>
          <p:cNvPicPr/>
          <p:nvPr/>
        </p:nvPicPr>
        <p:blipFill>
          <a:blip r:embed="rId2"/>
          <a:stretch/>
        </p:blipFill>
        <p:spPr>
          <a:xfrm>
            <a:off x="4528080" y="1752480"/>
            <a:ext cx="3569400" cy="356976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2" name="CustomShape 1"/>
          <p:cNvSpPr/>
          <p:nvPr/>
        </p:nvSpPr>
        <p:spPr>
          <a:xfrm>
            <a:off x="223920" y="-23400"/>
            <a:ext cx="7392240" cy="1235880"/>
          </a:xfrm>
          <a:prstGeom prst="rect">
            <a:avLst/>
          </a:prstGeom>
          <a:noFill/>
          <a:ln>
            <a:noFill/>
          </a:ln>
        </p:spPr>
        <p:style>
          <a:lnRef idx="0"/>
          <a:fillRef idx="0"/>
          <a:effectRef idx="0"/>
          <a:fontRef idx="minor"/>
        </p:style>
        <p:txBody>
          <a:bodyPr lIns="90000" rIns="90000" tIns="45000" bIns="45000" anchor="ctr"/>
          <a:p>
            <a:pPr>
              <a:lnSpc>
                <a:spcPct val="100000"/>
              </a:lnSpc>
            </a:pPr>
            <a:r>
              <a:rPr lang="en-US" sz="3400" strike="noStrike">
                <a:solidFill>
                  <a:srgbClr val="ffffff"/>
                </a:solidFill>
                <a:latin typeface="Open Sans"/>
                <a:ea typeface="Open Sans"/>
              </a:rPr>
              <a:t>Notifications</a:t>
            </a:r>
            <a:endParaRPr/>
          </a:p>
        </p:txBody>
      </p:sp>
      <p:pic>
        <p:nvPicPr>
          <p:cNvPr id="273" name="Picture 2" descr=""/>
          <p:cNvPicPr/>
          <p:nvPr/>
        </p:nvPicPr>
        <p:blipFill>
          <a:blip r:embed="rId1"/>
          <a:stretch/>
        </p:blipFill>
        <p:spPr>
          <a:xfrm>
            <a:off x="693360" y="1714680"/>
            <a:ext cx="8314200" cy="40374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